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1"/>
  </p:notesMasterIdLst>
  <p:handoutMasterIdLst>
    <p:handoutMasterId r:id="rId32"/>
  </p:handoutMasterIdLst>
  <p:sldIdLst>
    <p:sldId id="468" r:id="rId5"/>
    <p:sldId id="469" r:id="rId6"/>
    <p:sldId id="390" r:id="rId7"/>
    <p:sldId id="405" r:id="rId8"/>
    <p:sldId id="414" r:id="rId9"/>
    <p:sldId id="431" r:id="rId10"/>
    <p:sldId id="432" r:id="rId11"/>
    <p:sldId id="455" r:id="rId12"/>
    <p:sldId id="409" r:id="rId13"/>
    <p:sldId id="410" r:id="rId14"/>
    <p:sldId id="449" r:id="rId15"/>
    <p:sldId id="464" r:id="rId16"/>
    <p:sldId id="442" r:id="rId17"/>
    <p:sldId id="419" r:id="rId18"/>
    <p:sldId id="420" r:id="rId19"/>
    <p:sldId id="430" r:id="rId20"/>
    <p:sldId id="463" r:id="rId21"/>
    <p:sldId id="433" r:id="rId22"/>
    <p:sldId id="456" r:id="rId23"/>
    <p:sldId id="435" r:id="rId24"/>
    <p:sldId id="461" r:id="rId25"/>
    <p:sldId id="436" r:id="rId26"/>
    <p:sldId id="437" r:id="rId27"/>
    <p:sldId id="438" r:id="rId28"/>
    <p:sldId id="444" r:id="rId29"/>
    <p:sldId id="467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803D042-1BEC-4320-9338-1B679566683A}">
          <p14:sldIdLst>
            <p14:sldId id="468"/>
            <p14:sldId id="469"/>
            <p14:sldId id="390"/>
            <p14:sldId id="405"/>
            <p14:sldId id="414"/>
            <p14:sldId id="431"/>
            <p14:sldId id="432"/>
            <p14:sldId id="455"/>
            <p14:sldId id="409"/>
            <p14:sldId id="410"/>
            <p14:sldId id="449"/>
            <p14:sldId id="464"/>
            <p14:sldId id="442"/>
            <p14:sldId id="419"/>
            <p14:sldId id="420"/>
            <p14:sldId id="430"/>
            <p14:sldId id="463"/>
            <p14:sldId id="433"/>
            <p14:sldId id="456"/>
            <p14:sldId id="435"/>
            <p14:sldId id="461"/>
            <p14:sldId id="436"/>
            <p14:sldId id="437"/>
            <p14:sldId id="438"/>
            <p14:sldId id="444"/>
            <p14:sldId id="4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56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福島 千尋" initials="福島" lastIdx="2" clrIdx="0">
    <p:extLst>
      <p:ext uri="{19B8F6BF-5375-455C-9EA6-DF929625EA0E}">
        <p15:presenceInfo xmlns:p15="http://schemas.microsoft.com/office/powerpoint/2012/main" userId="S::fukushima.chihiro.du@mynavi.jp::9dcef6ab-b5cf-4738-b5a5-084f893a1f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4E4E4"/>
    <a:srgbClr val="FF6666"/>
    <a:srgbClr val="FCFCFC"/>
    <a:srgbClr val="F7F7F7"/>
    <a:srgbClr val="FAF5E2"/>
    <a:srgbClr val="00AAEB"/>
    <a:srgbClr val="FFDDDD"/>
    <a:srgbClr val="C4C4C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2DED2-A1C3-40E8-B03B-3EA5A79415AB}" v="120" dt="2025-06-13T11:03:22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濃色スタイル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6220" autoAdjust="0"/>
  </p:normalViewPr>
  <p:slideViewPr>
    <p:cSldViewPr snapToGrid="0">
      <p:cViewPr varScale="1">
        <p:scale>
          <a:sx n="124" d="100"/>
          <a:sy n="124" d="100"/>
        </p:scale>
        <p:origin x="1176" y="90"/>
      </p:cViewPr>
      <p:guideLst>
        <p:guide orient="horz" pos="4065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齊藤 諒" userId="855f4827-9379-48d3-9c3d-39924289c306" providerId="ADAL" clId="{C362DED2-A1C3-40E8-B03B-3EA5A79415AB}"/>
    <pc:docChg chg="undo redo custSel modSld">
      <pc:chgData name="齊藤 諒" userId="855f4827-9379-48d3-9c3d-39924289c306" providerId="ADAL" clId="{C362DED2-A1C3-40E8-B03B-3EA5A79415AB}" dt="2025-06-13T11:04:08.561" v="286" actId="1038"/>
      <pc:docMkLst>
        <pc:docMk/>
      </pc:docMkLst>
      <pc:sldChg chg="addSp delSp modSp mod">
        <pc:chgData name="齊藤 諒" userId="855f4827-9379-48d3-9c3d-39924289c306" providerId="ADAL" clId="{C362DED2-A1C3-40E8-B03B-3EA5A79415AB}" dt="2025-06-13T10:48:31.668" v="14" actId="1076"/>
        <pc:sldMkLst>
          <pc:docMk/>
          <pc:sldMk cId="913092954" sldId="390"/>
        </pc:sldMkLst>
        <pc:spChg chg="add mod">
          <ac:chgData name="齊藤 諒" userId="855f4827-9379-48d3-9c3d-39924289c306" providerId="ADAL" clId="{C362DED2-A1C3-40E8-B03B-3EA5A79415AB}" dt="2025-06-13T10:47:08.229" v="11"/>
          <ac:spMkLst>
            <pc:docMk/>
            <pc:sldMk cId="913092954" sldId="390"/>
            <ac:spMk id="2" creationId="{9CCC9A70-3BED-DD17-FA14-B6762A013B0F}"/>
          </ac:spMkLst>
        </pc:spChg>
        <pc:spChg chg="add del">
          <ac:chgData name="齊藤 諒" userId="855f4827-9379-48d3-9c3d-39924289c306" providerId="ADAL" clId="{C362DED2-A1C3-40E8-B03B-3EA5A79415AB}" dt="2025-06-13T10:47:06.824" v="10" actId="478"/>
          <ac:spMkLst>
            <pc:docMk/>
            <pc:sldMk cId="913092954" sldId="390"/>
            <ac:spMk id="4" creationId="{7881D5E9-EBE4-FEA2-92A8-7FE540519F77}"/>
          </ac:spMkLst>
        </pc:spChg>
        <pc:spChg chg="add del">
          <ac:chgData name="齊藤 諒" userId="855f4827-9379-48d3-9c3d-39924289c306" providerId="ADAL" clId="{C362DED2-A1C3-40E8-B03B-3EA5A79415AB}" dt="2025-06-13T10:47:06.824" v="10" actId="478"/>
          <ac:spMkLst>
            <pc:docMk/>
            <pc:sldMk cId="913092954" sldId="390"/>
            <ac:spMk id="7" creationId="{7E56C061-84F9-8A51-CDBC-098D2957E331}"/>
          </ac:spMkLst>
        </pc:spChg>
        <pc:spChg chg="add del">
          <ac:chgData name="齊藤 諒" userId="855f4827-9379-48d3-9c3d-39924289c306" providerId="ADAL" clId="{C362DED2-A1C3-40E8-B03B-3EA5A79415AB}" dt="2025-06-13T10:47:06.824" v="10" actId="478"/>
          <ac:spMkLst>
            <pc:docMk/>
            <pc:sldMk cId="913092954" sldId="390"/>
            <ac:spMk id="8" creationId="{3838D6E3-3961-1EF9-DAA2-A50B91569525}"/>
          </ac:spMkLst>
        </pc:spChg>
        <pc:spChg chg="add del">
          <ac:chgData name="齊藤 諒" userId="855f4827-9379-48d3-9c3d-39924289c306" providerId="ADAL" clId="{C362DED2-A1C3-40E8-B03B-3EA5A79415AB}" dt="2025-06-13T10:47:06.824" v="10" actId="478"/>
          <ac:spMkLst>
            <pc:docMk/>
            <pc:sldMk cId="913092954" sldId="390"/>
            <ac:spMk id="9" creationId="{AEDCB995-EECF-2FC5-57D7-453DD9D85BD1}"/>
          </ac:spMkLst>
        </pc:spChg>
        <pc:spChg chg="add del">
          <ac:chgData name="齊藤 諒" userId="855f4827-9379-48d3-9c3d-39924289c306" providerId="ADAL" clId="{C362DED2-A1C3-40E8-B03B-3EA5A79415AB}" dt="2025-06-13T10:47:06.824" v="10" actId="478"/>
          <ac:spMkLst>
            <pc:docMk/>
            <pc:sldMk cId="913092954" sldId="390"/>
            <ac:spMk id="11" creationId="{FE09206D-4401-6C26-DBB6-0BCC30F966BE}"/>
          </ac:spMkLst>
        </pc:spChg>
        <pc:spChg chg="add mod">
          <ac:chgData name="齊藤 諒" userId="855f4827-9379-48d3-9c3d-39924289c306" providerId="ADAL" clId="{C362DED2-A1C3-40E8-B03B-3EA5A79415AB}" dt="2025-06-13T10:47:08.229" v="11"/>
          <ac:spMkLst>
            <pc:docMk/>
            <pc:sldMk cId="913092954" sldId="390"/>
            <ac:spMk id="13" creationId="{7B4FFCE0-5EFB-B6D8-9783-75E24EB5420E}"/>
          </ac:spMkLst>
        </pc:spChg>
        <pc:spChg chg="add mod">
          <ac:chgData name="齊藤 諒" userId="855f4827-9379-48d3-9c3d-39924289c306" providerId="ADAL" clId="{C362DED2-A1C3-40E8-B03B-3EA5A79415AB}" dt="2025-06-13T10:47:08.229" v="11"/>
          <ac:spMkLst>
            <pc:docMk/>
            <pc:sldMk cId="913092954" sldId="390"/>
            <ac:spMk id="14" creationId="{DE882574-DFBD-EA3E-0709-A72F4FAB9200}"/>
          </ac:spMkLst>
        </pc:spChg>
        <pc:spChg chg="add mod">
          <ac:chgData name="齊藤 諒" userId="855f4827-9379-48d3-9c3d-39924289c306" providerId="ADAL" clId="{C362DED2-A1C3-40E8-B03B-3EA5A79415AB}" dt="2025-06-13T10:47:08.229" v="11"/>
          <ac:spMkLst>
            <pc:docMk/>
            <pc:sldMk cId="913092954" sldId="390"/>
            <ac:spMk id="15" creationId="{2B9B249C-8B5D-8FF8-ECD1-BE10B94CE352}"/>
          </ac:spMkLst>
        </pc:spChg>
        <pc:spChg chg="add mod">
          <ac:chgData name="齊藤 諒" userId="855f4827-9379-48d3-9c3d-39924289c306" providerId="ADAL" clId="{C362DED2-A1C3-40E8-B03B-3EA5A79415AB}" dt="2025-06-13T10:47:08.229" v="11"/>
          <ac:spMkLst>
            <pc:docMk/>
            <pc:sldMk cId="913092954" sldId="390"/>
            <ac:spMk id="16" creationId="{E209732E-B130-F78F-8505-17E80E1D4050}"/>
          </ac:spMkLst>
        </pc:spChg>
        <pc:graphicFrameChg chg="add mod">
          <ac:chgData name="齊藤 諒" userId="855f4827-9379-48d3-9c3d-39924289c306" providerId="ADAL" clId="{C362DED2-A1C3-40E8-B03B-3EA5A79415AB}" dt="2025-06-13T10:47:08.229" v="11"/>
          <ac:graphicFrameMkLst>
            <pc:docMk/>
            <pc:sldMk cId="913092954" sldId="390"/>
            <ac:graphicFrameMk id="5" creationId="{950B5884-A7CE-B5A7-E553-ED7E084EE45E}"/>
          </ac:graphicFrameMkLst>
        </pc:graphicFrameChg>
        <pc:graphicFrameChg chg="add del">
          <ac:chgData name="齊藤 諒" userId="855f4827-9379-48d3-9c3d-39924289c306" providerId="ADAL" clId="{C362DED2-A1C3-40E8-B03B-3EA5A79415AB}" dt="2025-06-13T10:47:06.824" v="10" actId="478"/>
          <ac:graphicFrameMkLst>
            <pc:docMk/>
            <pc:sldMk cId="913092954" sldId="390"/>
            <ac:graphicFrameMk id="6" creationId="{906D1DF8-4711-34D5-A964-4003AA948F5D}"/>
          </ac:graphicFrameMkLst>
        </pc:graphicFrameChg>
        <pc:picChg chg="del">
          <ac:chgData name="齊藤 諒" userId="855f4827-9379-48d3-9c3d-39924289c306" providerId="ADAL" clId="{C362DED2-A1C3-40E8-B03B-3EA5A79415AB}" dt="2025-06-13T10:47:06.824" v="10" actId="478"/>
          <ac:picMkLst>
            <pc:docMk/>
            <pc:sldMk cId="913092954" sldId="390"/>
            <ac:picMk id="12" creationId="{B654CD60-1223-73AE-A4CD-837AFAAC5860}"/>
          </ac:picMkLst>
        </pc:picChg>
        <pc:picChg chg="add mod">
          <ac:chgData name="齊藤 諒" userId="855f4827-9379-48d3-9c3d-39924289c306" providerId="ADAL" clId="{C362DED2-A1C3-40E8-B03B-3EA5A79415AB}" dt="2025-06-13T10:47:08.229" v="11"/>
          <ac:picMkLst>
            <pc:docMk/>
            <pc:sldMk cId="913092954" sldId="390"/>
            <ac:picMk id="17" creationId="{24CEA3AD-C9C3-2F2A-22D3-2B747FED3BE2}"/>
          </ac:picMkLst>
        </pc:picChg>
        <pc:picChg chg="add mod">
          <ac:chgData name="齊藤 諒" userId="855f4827-9379-48d3-9c3d-39924289c306" providerId="ADAL" clId="{C362DED2-A1C3-40E8-B03B-3EA5A79415AB}" dt="2025-06-13T10:48:31.668" v="14" actId="1076"/>
          <ac:picMkLst>
            <pc:docMk/>
            <pc:sldMk cId="913092954" sldId="390"/>
            <ac:picMk id="18" creationId="{279BAFEA-BCA6-9AA7-DFF8-E4FEBE64BE17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49:19.218" v="27" actId="1035"/>
        <pc:sldMkLst>
          <pc:docMk/>
          <pc:sldMk cId="3496964123" sldId="405"/>
        </pc:sldMkLst>
        <pc:spChg chg="del">
          <ac:chgData name="齊藤 諒" userId="855f4827-9379-48d3-9c3d-39924289c306" providerId="ADAL" clId="{C362DED2-A1C3-40E8-B03B-3EA5A79415AB}" dt="2025-06-13T10:48:54.791" v="15" actId="478"/>
          <ac:spMkLst>
            <pc:docMk/>
            <pc:sldMk cId="3496964123" sldId="405"/>
            <ac:spMk id="2" creationId="{E84FF54A-F2C9-611A-C861-E00D28C6FFED}"/>
          </ac:spMkLst>
        </pc:spChg>
        <pc:spChg chg="del">
          <ac:chgData name="齊藤 諒" userId="855f4827-9379-48d3-9c3d-39924289c306" providerId="ADAL" clId="{C362DED2-A1C3-40E8-B03B-3EA5A79415AB}" dt="2025-06-13T10:48:54.791" v="15" actId="478"/>
          <ac:spMkLst>
            <pc:docMk/>
            <pc:sldMk cId="3496964123" sldId="405"/>
            <ac:spMk id="6" creationId="{8E2193C1-6079-D087-AE5B-2097FC19862A}"/>
          </ac:spMkLst>
        </pc:spChg>
        <pc:spChg chg="add mod">
          <ac:chgData name="齊藤 諒" userId="855f4827-9379-48d3-9c3d-39924289c306" providerId="ADAL" clId="{C362DED2-A1C3-40E8-B03B-3EA5A79415AB}" dt="2025-06-13T10:48:55.247" v="16"/>
          <ac:spMkLst>
            <pc:docMk/>
            <pc:sldMk cId="3496964123" sldId="405"/>
            <ac:spMk id="8" creationId="{D4FE7D22-FAA8-8EA4-A385-CDC1A573DB96}"/>
          </ac:spMkLst>
        </pc:spChg>
        <pc:spChg chg="add mod">
          <ac:chgData name="齊藤 諒" userId="855f4827-9379-48d3-9c3d-39924289c306" providerId="ADAL" clId="{C362DED2-A1C3-40E8-B03B-3EA5A79415AB}" dt="2025-06-13T10:48:55.247" v="16"/>
          <ac:spMkLst>
            <pc:docMk/>
            <pc:sldMk cId="3496964123" sldId="405"/>
            <ac:spMk id="10" creationId="{856F2FC5-D92B-3B16-1A18-0B220393C006}"/>
          </ac:spMkLst>
        </pc:spChg>
        <pc:graphicFrameChg chg="del">
          <ac:chgData name="齊藤 諒" userId="855f4827-9379-48d3-9c3d-39924289c306" providerId="ADAL" clId="{C362DED2-A1C3-40E8-B03B-3EA5A79415AB}" dt="2025-06-13T10:48:54.791" v="15" actId="478"/>
          <ac:graphicFrameMkLst>
            <pc:docMk/>
            <pc:sldMk cId="3496964123" sldId="405"/>
            <ac:graphicFrameMk id="5" creationId="{1FD8EAAA-BEC0-01A6-6448-8976AB05CC0B}"/>
          </ac:graphicFrameMkLst>
        </pc:graphicFrameChg>
        <pc:graphicFrameChg chg="add mod">
          <ac:chgData name="齊藤 諒" userId="855f4827-9379-48d3-9c3d-39924289c306" providerId="ADAL" clId="{C362DED2-A1C3-40E8-B03B-3EA5A79415AB}" dt="2025-06-13T10:48:55.247" v="16"/>
          <ac:graphicFrameMkLst>
            <pc:docMk/>
            <pc:sldMk cId="3496964123" sldId="405"/>
            <ac:graphicFrameMk id="9" creationId="{0BA60627-D7C3-D07E-A4E4-C480B4FAA18F}"/>
          </ac:graphicFrameMkLst>
        </pc:graphicFrameChg>
        <pc:picChg chg="del">
          <ac:chgData name="齊藤 諒" userId="855f4827-9379-48d3-9c3d-39924289c306" providerId="ADAL" clId="{C362DED2-A1C3-40E8-B03B-3EA5A79415AB}" dt="2025-06-13T10:48:54.791" v="15" actId="478"/>
          <ac:picMkLst>
            <pc:docMk/>
            <pc:sldMk cId="3496964123" sldId="405"/>
            <ac:picMk id="7" creationId="{8F1711AC-BC64-B4BA-4E7D-675EE56FBFC8}"/>
          </ac:picMkLst>
        </pc:picChg>
        <pc:picChg chg="add mod">
          <ac:chgData name="齊藤 諒" userId="855f4827-9379-48d3-9c3d-39924289c306" providerId="ADAL" clId="{C362DED2-A1C3-40E8-B03B-3EA5A79415AB}" dt="2025-06-13T10:48:55.247" v="16"/>
          <ac:picMkLst>
            <pc:docMk/>
            <pc:sldMk cId="3496964123" sldId="405"/>
            <ac:picMk id="11" creationId="{043EE65D-AAA3-520A-4513-34396AD81DA2}"/>
          </ac:picMkLst>
        </pc:picChg>
        <pc:picChg chg="add mod">
          <ac:chgData name="齊藤 諒" userId="855f4827-9379-48d3-9c3d-39924289c306" providerId="ADAL" clId="{C362DED2-A1C3-40E8-B03B-3EA5A79415AB}" dt="2025-06-13T10:49:19.218" v="27" actId="1035"/>
          <ac:picMkLst>
            <pc:docMk/>
            <pc:sldMk cId="3496964123" sldId="405"/>
            <ac:picMk id="12" creationId="{2AC24EF3-C634-31EE-253C-9F98DE056BE1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2:22.518" v="91" actId="1038"/>
        <pc:sldMkLst>
          <pc:docMk/>
          <pc:sldMk cId="2016574383" sldId="409"/>
        </pc:sldMkLst>
        <pc:spChg chg="add mod">
          <ac:chgData name="齊藤 諒" userId="855f4827-9379-48d3-9c3d-39924289c306" providerId="ADAL" clId="{C362DED2-A1C3-40E8-B03B-3EA5A79415AB}" dt="2025-06-13T10:52:04.873" v="82"/>
          <ac:spMkLst>
            <pc:docMk/>
            <pc:sldMk cId="2016574383" sldId="409"/>
            <ac:spMk id="3" creationId="{E937D38E-86EB-A5CF-46A3-CC9FF6738E0D}"/>
          </ac:spMkLst>
        </pc:spChg>
        <pc:spChg chg="add mod">
          <ac:chgData name="齊藤 諒" userId="855f4827-9379-48d3-9c3d-39924289c306" providerId="ADAL" clId="{C362DED2-A1C3-40E8-B03B-3EA5A79415AB}" dt="2025-06-13T10:52:04.873" v="82"/>
          <ac:spMkLst>
            <pc:docMk/>
            <pc:sldMk cId="2016574383" sldId="409"/>
            <ac:spMk id="5" creationId="{3AE74297-8503-4A2C-4F78-DEDDAA2723DC}"/>
          </ac:spMkLst>
        </pc:spChg>
        <pc:spChg chg="add mod">
          <ac:chgData name="齊藤 諒" userId="855f4827-9379-48d3-9c3d-39924289c306" providerId="ADAL" clId="{C362DED2-A1C3-40E8-B03B-3EA5A79415AB}" dt="2025-06-13T10:52:04.873" v="82"/>
          <ac:spMkLst>
            <pc:docMk/>
            <pc:sldMk cId="2016574383" sldId="409"/>
            <ac:spMk id="6" creationId="{8CD85800-8DAD-0A8E-A7A0-81B9C0A88039}"/>
          </ac:spMkLst>
        </pc:spChg>
        <pc:spChg chg="add mod">
          <ac:chgData name="齊藤 諒" userId="855f4827-9379-48d3-9c3d-39924289c306" providerId="ADAL" clId="{C362DED2-A1C3-40E8-B03B-3EA5A79415AB}" dt="2025-06-13T10:52:04.873" v="82"/>
          <ac:spMkLst>
            <pc:docMk/>
            <pc:sldMk cId="2016574383" sldId="409"/>
            <ac:spMk id="9" creationId="{5049AD1D-C3C5-02C4-4C37-9DCCA8EC4CB6}"/>
          </ac:spMkLst>
        </pc:spChg>
        <pc:spChg chg="del">
          <ac:chgData name="齊藤 諒" userId="855f4827-9379-48d3-9c3d-39924289c306" providerId="ADAL" clId="{C362DED2-A1C3-40E8-B03B-3EA5A79415AB}" dt="2025-06-13T10:52:04.458" v="81" actId="478"/>
          <ac:spMkLst>
            <pc:docMk/>
            <pc:sldMk cId="2016574383" sldId="409"/>
            <ac:spMk id="10" creationId="{B792BF05-F706-4258-9F0F-47E03B285788}"/>
          </ac:spMkLst>
        </pc:spChg>
        <pc:spChg chg="add mod">
          <ac:chgData name="齊藤 諒" userId="855f4827-9379-48d3-9c3d-39924289c306" providerId="ADAL" clId="{C362DED2-A1C3-40E8-B03B-3EA5A79415AB}" dt="2025-06-13T10:52:04.873" v="82"/>
          <ac:spMkLst>
            <pc:docMk/>
            <pc:sldMk cId="2016574383" sldId="409"/>
            <ac:spMk id="11" creationId="{B8A1FA5F-F532-98FD-8D4D-14B7DEA27CE2}"/>
          </ac:spMkLst>
        </pc:spChg>
        <pc:spChg chg="del">
          <ac:chgData name="齊藤 諒" userId="855f4827-9379-48d3-9c3d-39924289c306" providerId="ADAL" clId="{C362DED2-A1C3-40E8-B03B-3EA5A79415AB}" dt="2025-06-13T10:52:04.458" v="81" actId="478"/>
          <ac:spMkLst>
            <pc:docMk/>
            <pc:sldMk cId="2016574383" sldId="409"/>
            <ac:spMk id="12" creationId="{724E3779-CAE2-4D26-8343-B52AC430CFD8}"/>
          </ac:spMkLst>
        </pc:spChg>
        <pc:spChg chg="add mod">
          <ac:chgData name="齊藤 諒" userId="855f4827-9379-48d3-9c3d-39924289c306" providerId="ADAL" clId="{C362DED2-A1C3-40E8-B03B-3EA5A79415AB}" dt="2025-06-13T10:52:04.873" v="82"/>
          <ac:spMkLst>
            <pc:docMk/>
            <pc:sldMk cId="2016574383" sldId="409"/>
            <ac:spMk id="13" creationId="{0CD490F9-6B68-7B02-50D6-4025DD1D7152}"/>
          </ac:spMkLst>
        </pc:spChg>
        <pc:spChg chg="del">
          <ac:chgData name="齊藤 諒" userId="855f4827-9379-48d3-9c3d-39924289c306" providerId="ADAL" clId="{C362DED2-A1C3-40E8-B03B-3EA5A79415AB}" dt="2025-06-13T10:52:04.458" v="81" actId="478"/>
          <ac:spMkLst>
            <pc:docMk/>
            <pc:sldMk cId="2016574383" sldId="409"/>
            <ac:spMk id="15" creationId="{EAD71E11-A647-4DBE-9285-0654DF4428E1}"/>
          </ac:spMkLst>
        </pc:spChg>
        <pc:spChg chg="del">
          <ac:chgData name="齊藤 諒" userId="855f4827-9379-48d3-9c3d-39924289c306" providerId="ADAL" clId="{C362DED2-A1C3-40E8-B03B-3EA5A79415AB}" dt="2025-06-13T10:52:04.458" v="81" actId="478"/>
          <ac:spMkLst>
            <pc:docMk/>
            <pc:sldMk cId="2016574383" sldId="409"/>
            <ac:spMk id="16" creationId="{3658BFD6-E980-470B-9B7C-68526E11761C}"/>
          </ac:spMkLst>
        </pc:spChg>
        <pc:spChg chg="del">
          <ac:chgData name="齊藤 諒" userId="855f4827-9379-48d3-9c3d-39924289c306" providerId="ADAL" clId="{C362DED2-A1C3-40E8-B03B-3EA5A79415AB}" dt="2025-06-13T10:52:04.458" v="81" actId="478"/>
          <ac:spMkLst>
            <pc:docMk/>
            <pc:sldMk cId="2016574383" sldId="409"/>
            <ac:spMk id="17" creationId="{C02D6B41-1D1E-40B0-9F67-7C5D658A93D8}"/>
          </ac:spMkLst>
        </pc:spChg>
        <pc:spChg chg="del">
          <ac:chgData name="齊藤 諒" userId="855f4827-9379-48d3-9c3d-39924289c306" providerId="ADAL" clId="{C362DED2-A1C3-40E8-B03B-3EA5A79415AB}" dt="2025-06-13T10:52:04.458" v="81" actId="478"/>
          <ac:spMkLst>
            <pc:docMk/>
            <pc:sldMk cId="2016574383" sldId="409"/>
            <ac:spMk id="18" creationId="{3842D2CC-2312-4BB7-B47E-616CE77B561B}"/>
          </ac:spMkLst>
        </pc:spChg>
        <pc:spChg chg="del">
          <ac:chgData name="齊藤 諒" userId="855f4827-9379-48d3-9c3d-39924289c306" providerId="ADAL" clId="{C362DED2-A1C3-40E8-B03B-3EA5A79415AB}" dt="2025-06-13T10:52:04.458" v="81" actId="478"/>
          <ac:spMkLst>
            <pc:docMk/>
            <pc:sldMk cId="2016574383" sldId="409"/>
            <ac:spMk id="19" creationId="{FCA4CA8E-084A-4C92-81C4-B3D3B6F8B542}"/>
          </ac:spMkLst>
        </pc:spChg>
        <pc:spChg chg="del">
          <ac:chgData name="齊藤 諒" userId="855f4827-9379-48d3-9c3d-39924289c306" providerId="ADAL" clId="{C362DED2-A1C3-40E8-B03B-3EA5A79415AB}" dt="2025-06-13T10:52:04.458" v="81" actId="478"/>
          <ac:spMkLst>
            <pc:docMk/>
            <pc:sldMk cId="2016574383" sldId="409"/>
            <ac:spMk id="20" creationId="{CBDDB447-2280-46A7-A146-226AC42D67BC}"/>
          </ac:spMkLst>
        </pc:spChg>
        <pc:spChg chg="add mod">
          <ac:chgData name="齊藤 諒" userId="855f4827-9379-48d3-9c3d-39924289c306" providerId="ADAL" clId="{C362DED2-A1C3-40E8-B03B-3EA5A79415AB}" dt="2025-06-13T10:52:04.873" v="82"/>
          <ac:spMkLst>
            <pc:docMk/>
            <pc:sldMk cId="2016574383" sldId="409"/>
            <ac:spMk id="22" creationId="{48FE5D6C-4BAB-FFEC-85BB-1841FBA9B3F8}"/>
          </ac:spMkLst>
        </pc:spChg>
        <pc:spChg chg="add mod">
          <ac:chgData name="齊藤 諒" userId="855f4827-9379-48d3-9c3d-39924289c306" providerId="ADAL" clId="{C362DED2-A1C3-40E8-B03B-3EA5A79415AB}" dt="2025-06-13T10:52:04.873" v="82"/>
          <ac:spMkLst>
            <pc:docMk/>
            <pc:sldMk cId="2016574383" sldId="409"/>
            <ac:spMk id="23" creationId="{4C44297A-AF2E-5A52-B891-C5AB2267A498}"/>
          </ac:spMkLst>
        </pc:spChg>
        <pc:graphicFrameChg chg="add mod">
          <ac:chgData name="齊藤 諒" userId="855f4827-9379-48d3-9c3d-39924289c306" providerId="ADAL" clId="{C362DED2-A1C3-40E8-B03B-3EA5A79415AB}" dt="2025-06-13T10:52:04.873" v="82"/>
          <ac:graphicFrameMkLst>
            <pc:docMk/>
            <pc:sldMk cId="2016574383" sldId="409"/>
            <ac:graphicFrameMk id="7" creationId="{B83BBE11-58DE-9163-B451-FB98B101D2E8}"/>
          </ac:graphicFrameMkLst>
        </pc:graphicFrameChg>
        <pc:graphicFrameChg chg="del">
          <ac:chgData name="齊藤 諒" userId="855f4827-9379-48d3-9c3d-39924289c306" providerId="ADAL" clId="{C362DED2-A1C3-40E8-B03B-3EA5A79415AB}" dt="2025-06-13T10:52:04.458" v="81" actId="478"/>
          <ac:graphicFrameMkLst>
            <pc:docMk/>
            <pc:sldMk cId="2016574383" sldId="409"/>
            <ac:graphicFrameMk id="8" creationId="{EA354E8C-49D3-4CF6-AAB5-DF873D7E9CFF}"/>
          </ac:graphicFrameMkLst>
        </pc:graphicFrameChg>
        <pc:picChg chg="del">
          <ac:chgData name="齊藤 諒" userId="855f4827-9379-48d3-9c3d-39924289c306" providerId="ADAL" clId="{C362DED2-A1C3-40E8-B03B-3EA5A79415AB}" dt="2025-06-13T10:52:04.458" v="81" actId="478"/>
          <ac:picMkLst>
            <pc:docMk/>
            <pc:sldMk cId="2016574383" sldId="409"/>
            <ac:picMk id="2" creationId="{5146727F-69F2-4987-E596-FF028E915A0C}"/>
          </ac:picMkLst>
        </pc:picChg>
        <pc:picChg chg="add mod">
          <ac:chgData name="齊藤 諒" userId="855f4827-9379-48d3-9c3d-39924289c306" providerId="ADAL" clId="{C362DED2-A1C3-40E8-B03B-3EA5A79415AB}" dt="2025-06-13T10:52:04.873" v="82"/>
          <ac:picMkLst>
            <pc:docMk/>
            <pc:sldMk cId="2016574383" sldId="409"/>
            <ac:picMk id="24" creationId="{93C93146-22A3-AC47-03AA-B09817DB2CED}"/>
          </ac:picMkLst>
        </pc:picChg>
        <pc:picChg chg="add mod">
          <ac:chgData name="齊藤 諒" userId="855f4827-9379-48d3-9c3d-39924289c306" providerId="ADAL" clId="{C362DED2-A1C3-40E8-B03B-3EA5A79415AB}" dt="2025-06-13T10:52:22.518" v="91" actId="1038"/>
          <ac:picMkLst>
            <pc:docMk/>
            <pc:sldMk cId="2016574383" sldId="409"/>
            <ac:picMk id="25" creationId="{42312505-5515-8265-2D18-5C39481E13F3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3:14.452" v="102" actId="1035"/>
        <pc:sldMkLst>
          <pc:docMk/>
          <pc:sldMk cId="1352657522" sldId="410"/>
        </pc:sldMkLst>
        <pc:spChg chg="del">
          <ac:chgData name="齊藤 諒" userId="855f4827-9379-48d3-9c3d-39924289c306" providerId="ADAL" clId="{C362DED2-A1C3-40E8-B03B-3EA5A79415AB}" dt="2025-06-13T10:52:48.463" v="92" actId="478"/>
          <ac:spMkLst>
            <pc:docMk/>
            <pc:sldMk cId="1352657522" sldId="410"/>
            <ac:spMk id="3" creationId="{1661ADD0-4C87-144D-D389-E08741550C46}"/>
          </ac:spMkLst>
        </pc:spChg>
        <pc:spChg chg="del">
          <ac:chgData name="齊藤 諒" userId="855f4827-9379-48d3-9c3d-39924289c306" providerId="ADAL" clId="{C362DED2-A1C3-40E8-B03B-3EA5A79415AB}" dt="2025-06-13T10:52:48.463" v="92" actId="478"/>
          <ac:spMkLst>
            <pc:docMk/>
            <pc:sldMk cId="1352657522" sldId="410"/>
            <ac:spMk id="5" creationId="{C24A42D8-0E50-4C88-A511-23DA2C179C92}"/>
          </ac:spMkLst>
        </pc:spChg>
        <pc:spChg chg="del">
          <ac:chgData name="齊藤 諒" userId="855f4827-9379-48d3-9c3d-39924289c306" providerId="ADAL" clId="{C362DED2-A1C3-40E8-B03B-3EA5A79415AB}" dt="2025-06-13T10:52:48.463" v="92" actId="478"/>
          <ac:spMkLst>
            <pc:docMk/>
            <pc:sldMk cId="1352657522" sldId="410"/>
            <ac:spMk id="6" creationId="{13FC8D3A-18FD-002E-58D0-9C25D4FFC867}"/>
          </ac:spMkLst>
        </pc:spChg>
        <pc:spChg chg="add mod">
          <ac:chgData name="齊藤 諒" userId="855f4827-9379-48d3-9c3d-39924289c306" providerId="ADAL" clId="{C362DED2-A1C3-40E8-B03B-3EA5A79415AB}" dt="2025-06-13T10:52:48.888" v="93"/>
          <ac:spMkLst>
            <pc:docMk/>
            <pc:sldMk cId="1352657522" sldId="410"/>
            <ac:spMk id="7" creationId="{2A28A5D8-6BEC-BC94-B00A-4D2C8494A91E}"/>
          </ac:spMkLst>
        </pc:spChg>
        <pc:spChg chg="add mod">
          <ac:chgData name="齊藤 諒" userId="855f4827-9379-48d3-9c3d-39924289c306" providerId="ADAL" clId="{C362DED2-A1C3-40E8-B03B-3EA5A79415AB}" dt="2025-06-13T10:52:48.888" v="93"/>
          <ac:spMkLst>
            <pc:docMk/>
            <pc:sldMk cId="1352657522" sldId="410"/>
            <ac:spMk id="9" creationId="{6082FECF-0B9A-9C47-E901-CA0C9A85D78E}"/>
          </ac:spMkLst>
        </pc:spChg>
        <pc:spChg chg="del">
          <ac:chgData name="齊藤 諒" userId="855f4827-9379-48d3-9c3d-39924289c306" providerId="ADAL" clId="{C362DED2-A1C3-40E8-B03B-3EA5A79415AB}" dt="2025-06-13T10:52:48.463" v="92" actId="478"/>
          <ac:spMkLst>
            <pc:docMk/>
            <pc:sldMk cId="1352657522" sldId="410"/>
            <ac:spMk id="10" creationId="{5CA88BF2-1CF1-471D-B786-7FC4399CA453}"/>
          </ac:spMkLst>
        </pc:spChg>
        <pc:spChg chg="add mod">
          <ac:chgData name="齊藤 諒" userId="855f4827-9379-48d3-9c3d-39924289c306" providerId="ADAL" clId="{C362DED2-A1C3-40E8-B03B-3EA5A79415AB}" dt="2025-06-13T10:52:48.888" v="93"/>
          <ac:spMkLst>
            <pc:docMk/>
            <pc:sldMk cId="1352657522" sldId="410"/>
            <ac:spMk id="11" creationId="{0A737004-E031-1F64-55AB-4D528822C4B8}"/>
          </ac:spMkLst>
        </pc:spChg>
        <pc:spChg chg="del">
          <ac:chgData name="齊藤 諒" userId="855f4827-9379-48d3-9c3d-39924289c306" providerId="ADAL" clId="{C362DED2-A1C3-40E8-B03B-3EA5A79415AB}" dt="2025-06-13T10:52:48.463" v="92" actId="478"/>
          <ac:spMkLst>
            <pc:docMk/>
            <pc:sldMk cId="1352657522" sldId="410"/>
            <ac:spMk id="12" creationId="{A149A8E8-E02F-4B67-A5B7-8788870C9998}"/>
          </ac:spMkLst>
        </pc:spChg>
        <pc:spChg chg="del">
          <ac:chgData name="齊藤 諒" userId="855f4827-9379-48d3-9c3d-39924289c306" providerId="ADAL" clId="{C362DED2-A1C3-40E8-B03B-3EA5A79415AB}" dt="2025-06-13T10:52:48.463" v="92" actId="478"/>
          <ac:spMkLst>
            <pc:docMk/>
            <pc:sldMk cId="1352657522" sldId="410"/>
            <ac:spMk id="14" creationId="{DB8095D8-7753-409A-9241-83C20D465B64}"/>
          </ac:spMkLst>
        </pc:spChg>
        <pc:spChg chg="add mod">
          <ac:chgData name="齊藤 諒" userId="855f4827-9379-48d3-9c3d-39924289c306" providerId="ADAL" clId="{C362DED2-A1C3-40E8-B03B-3EA5A79415AB}" dt="2025-06-13T10:52:48.888" v="93"/>
          <ac:spMkLst>
            <pc:docMk/>
            <pc:sldMk cId="1352657522" sldId="410"/>
            <ac:spMk id="16" creationId="{3A27AAF4-600E-B478-ECFF-B7794A5037EC}"/>
          </ac:spMkLst>
        </pc:spChg>
        <pc:spChg chg="del">
          <ac:chgData name="齊藤 諒" userId="855f4827-9379-48d3-9c3d-39924289c306" providerId="ADAL" clId="{C362DED2-A1C3-40E8-B03B-3EA5A79415AB}" dt="2025-06-13T10:52:48.463" v="92" actId="478"/>
          <ac:spMkLst>
            <pc:docMk/>
            <pc:sldMk cId="1352657522" sldId="410"/>
            <ac:spMk id="18" creationId="{4C8E73FE-92E6-485C-B4BF-58062C2F6A3F}"/>
          </ac:spMkLst>
        </pc:spChg>
        <pc:spChg chg="del">
          <ac:chgData name="齊藤 諒" userId="855f4827-9379-48d3-9c3d-39924289c306" providerId="ADAL" clId="{C362DED2-A1C3-40E8-B03B-3EA5A79415AB}" dt="2025-06-13T10:52:48.463" v="92" actId="478"/>
          <ac:spMkLst>
            <pc:docMk/>
            <pc:sldMk cId="1352657522" sldId="410"/>
            <ac:spMk id="19" creationId="{0FF7F540-748F-4604-BC26-E7966EC46437}"/>
          </ac:spMkLst>
        </pc:spChg>
        <pc:spChg chg="add mod">
          <ac:chgData name="齊藤 諒" userId="855f4827-9379-48d3-9c3d-39924289c306" providerId="ADAL" clId="{C362DED2-A1C3-40E8-B03B-3EA5A79415AB}" dt="2025-06-13T10:52:48.888" v="93"/>
          <ac:spMkLst>
            <pc:docMk/>
            <pc:sldMk cId="1352657522" sldId="410"/>
            <ac:spMk id="20" creationId="{8CEA338C-254B-C8DB-DFD7-244E27266117}"/>
          </ac:spMkLst>
        </pc:spChg>
        <pc:spChg chg="add mod">
          <ac:chgData name="齊藤 諒" userId="855f4827-9379-48d3-9c3d-39924289c306" providerId="ADAL" clId="{C362DED2-A1C3-40E8-B03B-3EA5A79415AB}" dt="2025-06-13T10:52:48.888" v="93"/>
          <ac:spMkLst>
            <pc:docMk/>
            <pc:sldMk cId="1352657522" sldId="410"/>
            <ac:spMk id="21" creationId="{007502DC-7444-EB45-E37E-5B9AC84AFD03}"/>
          </ac:spMkLst>
        </pc:spChg>
        <pc:spChg chg="add mod">
          <ac:chgData name="齊藤 諒" userId="855f4827-9379-48d3-9c3d-39924289c306" providerId="ADAL" clId="{C362DED2-A1C3-40E8-B03B-3EA5A79415AB}" dt="2025-06-13T10:52:48.888" v="93"/>
          <ac:spMkLst>
            <pc:docMk/>
            <pc:sldMk cId="1352657522" sldId="410"/>
            <ac:spMk id="22" creationId="{BACA0446-8AB3-52ED-3A3F-1349EABE4460}"/>
          </ac:spMkLst>
        </pc:spChg>
        <pc:spChg chg="add mod">
          <ac:chgData name="齊藤 諒" userId="855f4827-9379-48d3-9c3d-39924289c306" providerId="ADAL" clId="{C362DED2-A1C3-40E8-B03B-3EA5A79415AB}" dt="2025-06-13T10:52:48.888" v="93"/>
          <ac:spMkLst>
            <pc:docMk/>
            <pc:sldMk cId="1352657522" sldId="410"/>
            <ac:spMk id="23" creationId="{F2D1A1FB-23FA-DF0A-6EDE-61A118B4D6D3}"/>
          </ac:spMkLst>
        </pc:spChg>
        <pc:graphicFrameChg chg="del">
          <ac:chgData name="齊藤 諒" userId="855f4827-9379-48d3-9c3d-39924289c306" providerId="ADAL" clId="{C362DED2-A1C3-40E8-B03B-3EA5A79415AB}" dt="2025-06-13T10:52:48.463" v="92" actId="478"/>
          <ac:graphicFrameMkLst>
            <pc:docMk/>
            <pc:sldMk cId="1352657522" sldId="410"/>
            <ac:graphicFrameMk id="8" creationId="{EA354E8C-49D3-4CF6-AAB5-DF873D7E9CFF}"/>
          </ac:graphicFrameMkLst>
        </pc:graphicFrameChg>
        <pc:graphicFrameChg chg="add mod">
          <ac:chgData name="齊藤 諒" userId="855f4827-9379-48d3-9c3d-39924289c306" providerId="ADAL" clId="{C362DED2-A1C3-40E8-B03B-3EA5A79415AB}" dt="2025-06-13T10:52:48.888" v="93"/>
          <ac:graphicFrameMkLst>
            <pc:docMk/>
            <pc:sldMk cId="1352657522" sldId="410"/>
            <ac:graphicFrameMk id="13" creationId="{4332B4B1-1441-CE6A-3F1D-84C0A361928E}"/>
          </ac:graphicFrameMkLst>
        </pc:graphicFrameChg>
        <pc:picChg chg="del">
          <ac:chgData name="齊藤 諒" userId="855f4827-9379-48d3-9c3d-39924289c306" providerId="ADAL" clId="{C362DED2-A1C3-40E8-B03B-3EA5A79415AB}" dt="2025-06-13T10:52:48.463" v="92" actId="478"/>
          <ac:picMkLst>
            <pc:docMk/>
            <pc:sldMk cId="1352657522" sldId="410"/>
            <ac:picMk id="2" creationId="{CF46620E-8854-90E9-95A8-A0981EAF03DC}"/>
          </ac:picMkLst>
        </pc:picChg>
        <pc:picChg chg="add mod">
          <ac:chgData name="齊藤 諒" userId="855f4827-9379-48d3-9c3d-39924289c306" providerId="ADAL" clId="{C362DED2-A1C3-40E8-B03B-3EA5A79415AB}" dt="2025-06-13T10:52:48.888" v="93"/>
          <ac:picMkLst>
            <pc:docMk/>
            <pc:sldMk cId="1352657522" sldId="410"/>
            <ac:picMk id="24" creationId="{C6A922C6-15FD-72B3-0DF9-DED96213FA9F}"/>
          </ac:picMkLst>
        </pc:picChg>
        <pc:picChg chg="add mod">
          <ac:chgData name="齊藤 諒" userId="855f4827-9379-48d3-9c3d-39924289c306" providerId="ADAL" clId="{C362DED2-A1C3-40E8-B03B-3EA5A79415AB}" dt="2025-06-13T10:53:14.452" v="102" actId="1035"/>
          <ac:picMkLst>
            <pc:docMk/>
            <pc:sldMk cId="1352657522" sldId="410"/>
            <ac:picMk id="25" creationId="{C2AB9167-1B96-670C-CAAF-3ED9CCC00C56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0:18.274" v="47" actId="1076"/>
        <pc:sldMkLst>
          <pc:docMk/>
          <pc:sldMk cId="4018322076" sldId="414"/>
        </pc:sldMkLst>
        <pc:spChg chg="mod ord">
          <ac:chgData name="齊藤 諒" userId="855f4827-9379-48d3-9c3d-39924289c306" providerId="ADAL" clId="{C362DED2-A1C3-40E8-B03B-3EA5A79415AB}" dt="2025-06-13T10:49:35.782" v="32" actId="26606"/>
          <ac:spMkLst>
            <pc:docMk/>
            <pc:sldMk cId="4018322076" sldId="414"/>
            <ac:spMk id="4" creationId="{00000000-0000-0000-0000-000000000000}"/>
          </ac:spMkLst>
        </pc:spChg>
        <pc:spChg chg="add mod">
          <ac:chgData name="齊藤 諒" userId="855f4827-9379-48d3-9c3d-39924289c306" providerId="ADAL" clId="{C362DED2-A1C3-40E8-B03B-3EA5A79415AB}" dt="2025-06-13T10:49:25.928" v="29"/>
          <ac:spMkLst>
            <pc:docMk/>
            <pc:sldMk cId="4018322076" sldId="414"/>
            <ac:spMk id="5" creationId="{CE5A5433-CC6D-AC55-41A8-B80A8E07BA9C}"/>
          </ac:spMkLst>
        </pc:spChg>
        <pc:spChg chg="add mod">
          <ac:chgData name="齊藤 諒" userId="855f4827-9379-48d3-9c3d-39924289c306" providerId="ADAL" clId="{C362DED2-A1C3-40E8-B03B-3EA5A79415AB}" dt="2025-06-13T10:49:25.928" v="29"/>
          <ac:spMkLst>
            <pc:docMk/>
            <pc:sldMk cId="4018322076" sldId="414"/>
            <ac:spMk id="6" creationId="{5F28E346-FF3D-7408-FD80-A9123F6145DC}"/>
          </ac:spMkLst>
        </pc:spChg>
        <pc:spChg chg="mod">
          <ac:chgData name="齊藤 諒" userId="855f4827-9379-48d3-9c3d-39924289c306" providerId="ADAL" clId="{C362DED2-A1C3-40E8-B03B-3EA5A79415AB}" dt="2025-06-13T10:49:54.219" v="40" actId="1036"/>
          <ac:spMkLst>
            <pc:docMk/>
            <pc:sldMk cId="4018322076" sldId="414"/>
            <ac:spMk id="9" creationId="{8AE8E805-C1B3-420E-887C-C11CFAE04286}"/>
          </ac:spMkLst>
        </pc:spChg>
        <pc:spChg chg="del">
          <ac:chgData name="齊藤 諒" userId="855f4827-9379-48d3-9c3d-39924289c306" providerId="ADAL" clId="{C362DED2-A1C3-40E8-B03B-3EA5A79415AB}" dt="2025-06-13T10:49:25.553" v="28" actId="478"/>
          <ac:spMkLst>
            <pc:docMk/>
            <pc:sldMk cId="4018322076" sldId="414"/>
            <ac:spMk id="10" creationId="{866E3D8F-35E3-42DB-B0CB-EBF1037815BD}"/>
          </ac:spMkLst>
        </pc:spChg>
        <pc:spChg chg="del">
          <ac:chgData name="齊藤 諒" userId="855f4827-9379-48d3-9c3d-39924289c306" providerId="ADAL" clId="{C362DED2-A1C3-40E8-B03B-3EA5A79415AB}" dt="2025-06-13T10:49:25.553" v="28" actId="478"/>
          <ac:spMkLst>
            <pc:docMk/>
            <pc:sldMk cId="4018322076" sldId="414"/>
            <ac:spMk id="11" creationId="{BCCF19C1-0F16-44EA-A3B1-A6E159410391}"/>
          </ac:spMkLst>
        </pc:spChg>
        <pc:spChg chg="mod">
          <ac:chgData name="齊藤 諒" userId="855f4827-9379-48d3-9c3d-39924289c306" providerId="ADAL" clId="{C362DED2-A1C3-40E8-B03B-3EA5A79415AB}" dt="2025-06-13T10:49:35.782" v="32" actId="26606"/>
          <ac:spMkLst>
            <pc:docMk/>
            <pc:sldMk cId="4018322076" sldId="414"/>
            <ac:spMk id="12" creationId="{97A0E27D-F721-476A-A831-A4D792C7734D}"/>
          </ac:spMkLst>
        </pc:spChg>
        <pc:graphicFrameChg chg="add mod">
          <ac:chgData name="齊藤 諒" userId="855f4827-9379-48d3-9c3d-39924289c306" providerId="ADAL" clId="{C362DED2-A1C3-40E8-B03B-3EA5A79415AB}" dt="2025-06-13T10:49:25.928" v="29"/>
          <ac:graphicFrameMkLst>
            <pc:docMk/>
            <pc:sldMk cId="4018322076" sldId="414"/>
            <ac:graphicFrameMk id="3" creationId="{3A643205-A6AE-4B02-DBC4-0DB067D0DBBA}"/>
          </ac:graphicFrameMkLst>
        </pc:graphicFrameChg>
        <pc:graphicFrameChg chg="del">
          <ac:chgData name="齊藤 諒" userId="855f4827-9379-48d3-9c3d-39924289c306" providerId="ADAL" clId="{C362DED2-A1C3-40E8-B03B-3EA5A79415AB}" dt="2025-06-13T10:49:25.553" v="28" actId="478"/>
          <ac:graphicFrameMkLst>
            <pc:docMk/>
            <pc:sldMk cId="4018322076" sldId="414"/>
            <ac:graphicFrameMk id="16" creationId="{13BD7562-0DBF-42CA-8887-E7AC9CAE5A3A}"/>
          </ac:graphicFrameMkLst>
        </pc:graphicFrameChg>
        <pc:picChg chg="del">
          <ac:chgData name="齊藤 諒" userId="855f4827-9379-48d3-9c3d-39924289c306" providerId="ADAL" clId="{C362DED2-A1C3-40E8-B03B-3EA5A79415AB}" dt="2025-06-13T10:49:25.553" v="28" actId="478"/>
          <ac:picMkLst>
            <pc:docMk/>
            <pc:sldMk cId="4018322076" sldId="414"/>
            <ac:picMk id="2" creationId="{37BED0BE-3AA1-7E24-DE34-917AD63AC581}"/>
          </ac:picMkLst>
        </pc:picChg>
        <pc:picChg chg="add mod">
          <ac:chgData name="齊藤 諒" userId="855f4827-9379-48d3-9c3d-39924289c306" providerId="ADAL" clId="{C362DED2-A1C3-40E8-B03B-3EA5A79415AB}" dt="2025-06-13T10:49:25.928" v="29"/>
          <ac:picMkLst>
            <pc:docMk/>
            <pc:sldMk cId="4018322076" sldId="414"/>
            <ac:picMk id="7" creationId="{DE9F0BCA-0B1B-1AE1-3D3C-0F05E68A1AF7}"/>
          </ac:picMkLst>
        </pc:picChg>
        <pc:picChg chg="add mod">
          <ac:chgData name="齊藤 諒" userId="855f4827-9379-48d3-9c3d-39924289c306" providerId="ADAL" clId="{C362DED2-A1C3-40E8-B03B-3EA5A79415AB}" dt="2025-06-13T10:50:18.274" v="47" actId="1076"/>
          <ac:picMkLst>
            <pc:docMk/>
            <pc:sldMk cId="4018322076" sldId="414"/>
            <ac:picMk id="8" creationId="{7CD8BB70-0E79-FC83-59A5-D35BC28E5A39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5:40.766" v="154" actId="1076"/>
        <pc:sldMkLst>
          <pc:docMk/>
          <pc:sldMk cId="98210912" sldId="419"/>
        </pc:sldMkLst>
        <pc:spChg chg="del">
          <ac:chgData name="齊藤 諒" userId="855f4827-9379-48d3-9c3d-39924289c306" providerId="ADAL" clId="{C362DED2-A1C3-40E8-B03B-3EA5A79415AB}" dt="2025-06-13T10:55:12.627" v="142" actId="478"/>
          <ac:spMkLst>
            <pc:docMk/>
            <pc:sldMk cId="98210912" sldId="419"/>
            <ac:spMk id="2" creationId="{669BE407-8EC7-56DA-FB7E-F9C1ABBFDEC8}"/>
          </ac:spMkLst>
        </pc:spChg>
        <pc:spChg chg="add del mod">
          <ac:chgData name="齊藤 諒" userId="855f4827-9379-48d3-9c3d-39924289c306" providerId="ADAL" clId="{C362DED2-A1C3-40E8-B03B-3EA5A79415AB}" dt="2025-06-13T10:55:16.945" v="144" actId="478"/>
          <ac:spMkLst>
            <pc:docMk/>
            <pc:sldMk cId="98210912" sldId="419"/>
            <ac:spMk id="5" creationId="{B3DF222E-B993-1E58-B55B-E9CD8BE591C7}"/>
          </ac:spMkLst>
        </pc:spChg>
        <pc:spChg chg="add mod">
          <ac:chgData name="齊藤 諒" userId="855f4827-9379-48d3-9c3d-39924289c306" providerId="ADAL" clId="{C362DED2-A1C3-40E8-B03B-3EA5A79415AB}" dt="2025-06-13T10:55:13.040" v="143"/>
          <ac:spMkLst>
            <pc:docMk/>
            <pc:sldMk cId="98210912" sldId="419"/>
            <ac:spMk id="7" creationId="{6DE0F6DA-C99B-AA97-B6EA-B0775807FF2B}"/>
          </ac:spMkLst>
        </pc:spChg>
        <pc:spChg chg="add mod">
          <ac:chgData name="齊藤 諒" userId="855f4827-9379-48d3-9c3d-39924289c306" providerId="ADAL" clId="{C362DED2-A1C3-40E8-B03B-3EA5A79415AB}" dt="2025-06-13T10:55:13.040" v="143"/>
          <ac:spMkLst>
            <pc:docMk/>
            <pc:sldMk cId="98210912" sldId="419"/>
            <ac:spMk id="8" creationId="{E1291F36-600A-3D2C-4297-4DC6974BDF07}"/>
          </ac:spMkLst>
        </pc:spChg>
        <pc:spChg chg="add mod">
          <ac:chgData name="齊藤 諒" userId="855f4827-9379-48d3-9c3d-39924289c306" providerId="ADAL" clId="{C362DED2-A1C3-40E8-B03B-3EA5A79415AB}" dt="2025-06-13T10:55:13.040" v="143"/>
          <ac:spMkLst>
            <pc:docMk/>
            <pc:sldMk cId="98210912" sldId="419"/>
            <ac:spMk id="9" creationId="{626575F1-F3B7-BF6C-F074-F8818E36ABD7}"/>
          </ac:spMkLst>
        </pc:spChg>
        <pc:spChg chg="mod">
          <ac:chgData name="齊藤 諒" userId="855f4827-9379-48d3-9c3d-39924289c306" providerId="ADAL" clId="{C362DED2-A1C3-40E8-B03B-3EA5A79415AB}" dt="2025-06-13T10:55:28.232" v="150" actId="1036"/>
          <ac:spMkLst>
            <pc:docMk/>
            <pc:sldMk cId="98210912" sldId="419"/>
            <ac:spMk id="10" creationId="{2E704434-E30B-40E7-9FED-5812C8D51E99}"/>
          </ac:spMkLst>
        </pc:spChg>
        <pc:spChg chg="del">
          <ac:chgData name="齊藤 諒" userId="855f4827-9379-48d3-9c3d-39924289c306" providerId="ADAL" clId="{C362DED2-A1C3-40E8-B03B-3EA5A79415AB}" dt="2025-06-13T10:55:12.627" v="142" actId="478"/>
          <ac:spMkLst>
            <pc:docMk/>
            <pc:sldMk cId="98210912" sldId="419"/>
            <ac:spMk id="12" creationId="{8773C643-AB90-4C56-82B1-4E51EC5AA69D}"/>
          </ac:spMkLst>
        </pc:spChg>
        <pc:spChg chg="del">
          <ac:chgData name="齊藤 諒" userId="855f4827-9379-48d3-9c3d-39924289c306" providerId="ADAL" clId="{C362DED2-A1C3-40E8-B03B-3EA5A79415AB}" dt="2025-06-13T10:55:12.627" v="142" actId="478"/>
          <ac:spMkLst>
            <pc:docMk/>
            <pc:sldMk cId="98210912" sldId="419"/>
            <ac:spMk id="15" creationId="{E2139428-A1C5-4841-AA10-08BAD0DE6421}"/>
          </ac:spMkLst>
        </pc:spChg>
        <pc:spChg chg="add mod">
          <ac:chgData name="齊藤 諒" userId="855f4827-9379-48d3-9c3d-39924289c306" providerId="ADAL" clId="{C362DED2-A1C3-40E8-B03B-3EA5A79415AB}" dt="2025-06-13T10:55:17.365" v="145"/>
          <ac:spMkLst>
            <pc:docMk/>
            <pc:sldMk cId="98210912" sldId="419"/>
            <ac:spMk id="17" creationId="{90A9B877-D2F9-7AB0-8AB2-29AA1DC07156}"/>
          </ac:spMkLst>
        </pc:spChg>
        <pc:spChg chg="add mod">
          <ac:chgData name="齊藤 諒" userId="855f4827-9379-48d3-9c3d-39924289c306" providerId="ADAL" clId="{C362DED2-A1C3-40E8-B03B-3EA5A79415AB}" dt="2025-06-13T10:55:17.365" v="145"/>
          <ac:spMkLst>
            <pc:docMk/>
            <pc:sldMk cId="98210912" sldId="419"/>
            <ac:spMk id="18" creationId="{FEEAE9A5-1F6C-D726-AC24-4953306F9376}"/>
          </ac:spMkLst>
        </pc:spChg>
        <pc:spChg chg="add mod">
          <ac:chgData name="齊藤 諒" userId="855f4827-9379-48d3-9c3d-39924289c306" providerId="ADAL" clId="{C362DED2-A1C3-40E8-B03B-3EA5A79415AB}" dt="2025-06-13T10:55:17.365" v="145"/>
          <ac:spMkLst>
            <pc:docMk/>
            <pc:sldMk cId="98210912" sldId="419"/>
            <ac:spMk id="19" creationId="{9E941E10-6AB6-5B4A-76A1-FDC38FC9D4B0}"/>
          </ac:spMkLst>
        </pc:spChg>
        <pc:graphicFrameChg chg="add mod">
          <ac:chgData name="齊藤 諒" userId="855f4827-9379-48d3-9c3d-39924289c306" providerId="ADAL" clId="{C362DED2-A1C3-40E8-B03B-3EA5A79415AB}" dt="2025-06-13T10:55:13.040" v="143"/>
          <ac:graphicFrameMkLst>
            <pc:docMk/>
            <pc:sldMk cId="98210912" sldId="419"/>
            <ac:graphicFrameMk id="6" creationId="{86583F1C-865E-1A70-C476-AEF8A50B35EC}"/>
          </ac:graphicFrameMkLst>
        </pc:graphicFrameChg>
        <pc:graphicFrameChg chg="del">
          <ac:chgData name="齊藤 諒" userId="855f4827-9379-48d3-9c3d-39924289c306" providerId="ADAL" clId="{C362DED2-A1C3-40E8-B03B-3EA5A79415AB}" dt="2025-06-13T10:55:12.627" v="142" actId="478"/>
          <ac:graphicFrameMkLst>
            <pc:docMk/>
            <pc:sldMk cId="98210912" sldId="419"/>
            <ac:graphicFrameMk id="11" creationId="{7DC0B516-692C-4A0B-BCAD-59E365E46D32}"/>
          </ac:graphicFrameMkLst>
        </pc:graphicFrameChg>
        <pc:graphicFrameChg chg="add mod">
          <ac:chgData name="齊藤 諒" userId="855f4827-9379-48d3-9c3d-39924289c306" providerId="ADAL" clId="{C362DED2-A1C3-40E8-B03B-3EA5A79415AB}" dt="2025-06-13T10:55:17.365" v="145"/>
          <ac:graphicFrameMkLst>
            <pc:docMk/>
            <pc:sldMk cId="98210912" sldId="419"/>
            <ac:graphicFrameMk id="14" creationId="{A5BBF43D-8A3D-BA26-B8AE-8E48BC2FF1D6}"/>
          </ac:graphicFrameMkLst>
        </pc:graphicFrameChg>
        <pc:picChg chg="del">
          <ac:chgData name="齊藤 諒" userId="855f4827-9379-48d3-9c3d-39924289c306" providerId="ADAL" clId="{C362DED2-A1C3-40E8-B03B-3EA5A79415AB}" dt="2025-06-13T10:55:12.627" v="142" actId="478"/>
          <ac:picMkLst>
            <pc:docMk/>
            <pc:sldMk cId="98210912" sldId="419"/>
            <ac:picMk id="3" creationId="{214F1FE5-22EF-C091-D1EF-2316909C8725}"/>
          </ac:picMkLst>
        </pc:picChg>
        <pc:picChg chg="add mod">
          <ac:chgData name="齊藤 諒" userId="855f4827-9379-48d3-9c3d-39924289c306" providerId="ADAL" clId="{C362DED2-A1C3-40E8-B03B-3EA5A79415AB}" dt="2025-06-13T10:55:13.040" v="143"/>
          <ac:picMkLst>
            <pc:docMk/>
            <pc:sldMk cId="98210912" sldId="419"/>
            <ac:picMk id="13" creationId="{C1DF1B68-7ACF-F477-6E46-B1B84A002999}"/>
          </ac:picMkLst>
        </pc:picChg>
        <pc:picChg chg="add mod">
          <ac:chgData name="齊藤 諒" userId="855f4827-9379-48d3-9c3d-39924289c306" providerId="ADAL" clId="{C362DED2-A1C3-40E8-B03B-3EA5A79415AB}" dt="2025-06-13T10:55:17.365" v="145"/>
          <ac:picMkLst>
            <pc:docMk/>
            <pc:sldMk cId="98210912" sldId="419"/>
            <ac:picMk id="20" creationId="{0BC449C5-4E17-11A4-E98C-1E844DEE480F}"/>
          </ac:picMkLst>
        </pc:picChg>
        <pc:picChg chg="add mod">
          <ac:chgData name="齊藤 諒" userId="855f4827-9379-48d3-9c3d-39924289c306" providerId="ADAL" clId="{C362DED2-A1C3-40E8-B03B-3EA5A79415AB}" dt="2025-06-13T10:55:40.766" v="154" actId="1076"/>
          <ac:picMkLst>
            <pc:docMk/>
            <pc:sldMk cId="98210912" sldId="419"/>
            <ac:picMk id="21" creationId="{34AAD3C4-AD2B-8390-0FB6-4C0E22714778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6:38.035" v="165" actId="1076"/>
        <pc:sldMkLst>
          <pc:docMk/>
          <pc:sldMk cId="1044161412" sldId="420"/>
        </pc:sldMkLst>
        <pc:spChg chg="del">
          <ac:chgData name="齊藤 諒" userId="855f4827-9379-48d3-9c3d-39924289c306" providerId="ADAL" clId="{C362DED2-A1C3-40E8-B03B-3EA5A79415AB}" dt="2025-06-13T10:56:05.405" v="155" actId="478"/>
          <ac:spMkLst>
            <pc:docMk/>
            <pc:sldMk cId="1044161412" sldId="420"/>
            <ac:spMk id="3" creationId="{BD2D934E-777E-14F0-D142-150EE92FEA2E}"/>
          </ac:spMkLst>
        </pc:spChg>
        <pc:spChg chg="add del mod">
          <ac:chgData name="齊藤 諒" userId="855f4827-9379-48d3-9c3d-39924289c306" providerId="ADAL" clId="{C362DED2-A1C3-40E8-B03B-3EA5A79415AB}" dt="2025-06-13T10:56:09.605" v="157" actId="478"/>
          <ac:spMkLst>
            <pc:docMk/>
            <pc:sldMk cId="1044161412" sldId="420"/>
            <ac:spMk id="5" creationId="{DB26C115-1649-518D-C95A-FC75197FC678}"/>
          </ac:spMkLst>
        </pc:spChg>
        <pc:spChg chg="del">
          <ac:chgData name="齊藤 諒" userId="855f4827-9379-48d3-9c3d-39924289c306" providerId="ADAL" clId="{C362DED2-A1C3-40E8-B03B-3EA5A79415AB}" dt="2025-06-13T10:56:05.405" v="155" actId="478"/>
          <ac:spMkLst>
            <pc:docMk/>
            <pc:sldMk cId="1044161412" sldId="420"/>
            <ac:spMk id="6" creationId="{DB422EEC-F4DD-4C3E-84A9-180C81A34F00}"/>
          </ac:spMkLst>
        </pc:spChg>
        <pc:spChg chg="add mod">
          <ac:chgData name="齊藤 諒" userId="855f4827-9379-48d3-9c3d-39924289c306" providerId="ADAL" clId="{C362DED2-A1C3-40E8-B03B-3EA5A79415AB}" dt="2025-06-13T10:56:05.890" v="156"/>
          <ac:spMkLst>
            <pc:docMk/>
            <pc:sldMk cId="1044161412" sldId="420"/>
            <ac:spMk id="8" creationId="{31795615-868F-DEB4-D453-CDE6348EF29F}"/>
          </ac:spMkLst>
        </pc:spChg>
        <pc:spChg chg="add mod">
          <ac:chgData name="齊藤 諒" userId="855f4827-9379-48d3-9c3d-39924289c306" providerId="ADAL" clId="{C362DED2-A1C3-40E8-B03B-3EA5A79415AB}" dt="2025-06-13T10:56:05.890" v="156"/>
          <ac:spMkLst>
            <pc:docMk/>
            <pc:sldMk cId="1044161412" sldId="420"/>
            <ac:spMk id="10" creationId="{55177D8E-0A41-B9E0-A089-02E7AE6D9946}"/>
          </ac:spMkLst>
        </pc:spChg>
        <pc:spChg chg="mod">
          <ac:chgData name="齊藤 諒" userId="855f4827-9379-48d3-9c3d-39924289c306" providerId="ADAL" clId="{C362DED2-A1C3-40E8-B03B-3EA5A79415AB}" dt="2025-06-13T10:56:22.656" v="161" actId="1076"/>
          <ac:spMkLst>
            <pc:docMk/>
            <pc:sldMk cId="1044161412" sldId="420"/>
            <ac:spMk id="11" creationId="{ECDA1FE5-264F-4650-8969-DAD7D474D1E6}"/>
          </ac:spMkLst>
        </pc:spChg>
        <pc:spChg chg="del">
          <ac:chgData name="齊藤 諒" userId="855f4827-9379-48d3-9c3d-39924289c306" providerId="ADAL" clId="{C362DED2-A1C3-40E8-B03B-3EA5A79415AB}" dt="2025-06-13T10:56:05.405" v="155" actId="478"/>
          <ac:spMkLst>
            <pc:docMk/>
            <pc:sldMk cId="1044161412" sldId="420"/>
            <ac:spMk id="12" creationId="{EDCB762C-28AD-4497-A208-EED04760DEEC}"/>
          </ac:spMkLst>
        </pc:spChg>
        <pc:spChg chg="add mod">
          <ac:chgData name="齊藤 諒" userId="855f4827-9379-48d3-9c3d-39924289c306" providerId="ADAL" clId="{C362DED2-A1C3-40E8-B03B-3EA5A79415AB}" dt="2025-06-13T10:56:05.890" v="156"/>
          <ac:spMkLst>
            <pc:docMk/>
            <pc:sldMk cId="1044161412" sldId="420"/>
            <ac:spMk id="14" creationId="{1E1FB9F4-848B-A9EC-0553-B4F8D3F86885}"/>
          </ac:spMkLst>
        </pc:spChg>
        <pc:spChg chg="add mod">
          <ac:chgData name="齊藤 諒" userId="855f4827-9379-48d3-9c3d-39924289c306" providerId="ADAL" clId="{C362DED2-A1C3-40E8-B03B-3EA5A79415AB}" dt="2025-06-13T10:56:10.085" v="158"/>
          <ac:spMkLst>
            <pc:docMk/>
            <pc:sldMk cId="1044161412" sldId="420"/>
            <ac:spMk id="17" creationId="{1155CAF0-C89E-3446-12EA-53CD1E1EA9DA}"/>
          </ac:spMkLst>
        </pc:spChg>
        <pc:spChg chg="add mod">
          <ac:chgData name="齊藤 諒" userId="855f4827-9379-48d3-9c3d-39924289c306" providerId="ADAL" clId="{C362DED2-A1C3-40E8-B03B-3EA5A79415AB}" dt="2025-06-13T10:56:10.085" v="158"/>
          <ac:spMkLst>
            <pc:docMk/>
            <pc:sldMk cId="1044161412" sldId="420"/>
            <ac:spMk id="18" creationId="{F76F52CD-3F7B-C384-DB65-1CC5B8FA04B2}"/>
          </ac:spMkLst>
        </pc:spChg>
        <pc:spChg chg="add mod">
          <ac:chgData name="齊藤 諒" userId="855f4827-9379-48d3-9c3d-39924289c306" providerId="ADAL" clId="{C362DED2-A1C3-40E8-B03B-3EA5A79415AB}" dt="2025-06-13T10:56:10.085" v="158"/>
          <ac:spMkLst>
            <pc:docMk/>
            <pc:sldMk cId="1044161412" sldId="420"/>
            <ac:spMk id="19" creationId="{E17BF08F-7D00-52D0-224E-E03DB7AEDF8A}"/>
          </ac:spMkLst>
        </pc:spChg>
        <pc:graphicFrameChg chg="add mod">
          <ac:chgData name="齊藤 諒" userId="855f4827-9379-48d3-9c3d-39924289c306" providerId="ADAL" clId="{C362DED2-A1C3-40E8-B03B-3EA5A79415AB}" dt="2025-06-13T10:56:05.890" v="156"/>
          <ac:graphicFrameMkLst>
            <pc:docMk/>
            <pc:sldMk cId="1044161412" sldId="420"/>
            <ac:graphicFrameMk id="7" creationId="{34C87DE7-257A-C768-2129-E46A8CA1179E}"/>
          </ac:graphicFrameMkLst>
        </pc:graphicFrameChg>
        <pc:graphicFrameChg chg="del">
          <ac:chgData name="齊藤 諒" userId="855f4827-9379-48d3-9c3d-39924289c306" providerId="ADAL" clId="{C362DED2-A1C3-40E8-B03B-3EA5A79415AB}" dt="2025-06-13T10:56:05.405" v="155" actId="478"/>
          <ac:graphicFrameMkLst>
            <pc:docMk/>
            <pc:sldMk cId="1044161412" sldId="420"/>
            <ac:graphicFrameMk id="9" creationId="{9A8933D3-2D95-4562-A9D0-48B2CE12DDD1}"/>
          </ac:graphicFrameMkLst>
        </pc:graphicFrameChg>
        <pc:graphicFrameChg chg="add mod">
          <ac:chgData name="齊藤 諒" userId="855f4827-9379-48d3-9c3d-39924289c306" providerId="ADAL" clId="{C362DED2-A1C3-40E8-B03B-3EA5A79415AB}" dt="2025-06-13T10:56:10.085" v="158"/>
          <ac:graphicFrameMkLst>
            <pc:docMk/>
            <pc:sldMk cId="1044161412" sldId="420"/>
            <ac:graphicFrameMk id="16" creationId="{EEECAB60-D7D8-7CE4-DA5B-2359EA0B9523}"/>
          </ac:graphicFrameMkLst>
        </pc:graphicFrameChg>
        <pc:picChg chg="del">
          <ac:chgData name="齊藤 諒" userId="855f4827-9379-48d3-9c3d-39924289c306" providerId="ADAL" clId="{C362DED2-A1C3-40E8-B03B-3EA5A79415AB}" dt="2025-06-13T10:56:05.405" v="155" actId="478"/>
          <ac:picMkLst>
            <pc:docMk/>
            <pc:sldMk cId="1044161412" sldId="420"/>
            <ac:picMk id="2" creationId="{C2A71D00-E414-A141-B027-60397C4280D9}"/>
          </ac:picMkLst>
        </pc:picChg>
        <pc:picChg chg="add mod">
          <ac:chgData name="齊藤 諒" userId="855f4827-9379-48d3-9c3d-39924289c306" providerId="ADAL" clId="{C362DED2-A1C3-40E8-B03B-3EA5A79415AB}" dt="2025-06-13T10:56:05.890" v="156"/>
          <ac:picMkLst>
            <pc:docMk/>
            <pc:sldMk cId="1044161412" sldId="420"/>
            <ac:picMk id="15" creationId="{E259F3BF-5230-7CCF-7674-78716CBEDBB8}"/>
          </ac:picMkLst>
        </pc:picChg>
        <pc:picChg chg="add mod">
          <ac:chgData name="齊藤 諒" userId="855f4827-9379-48d3-9c3d-39924289c306" providerId="ADAL" clId="{C362DED2-A1C3-40E8-B03B-3EA5A79415AB}" dt="2025-06-13T10:56:10.085" v="158"/>
          <ac:picMkLst>
            <pc:docMk/>
            <pc:sldMk cId="1044161412" sldId="420"/>
            <ac:picMk id="20" creationId="{79F5F4CE-CBC3-7E80-277F-F2DDCE2936D6}"/>
          </ac:picMkLst>
        </pc:picChg>
        <pc:picChg chg="add mod">
          <ac:chgData name="齊藤 諒" userId="855f4827-9379-48d3-9c3d-39924289c306" providerId="ADAL" clId="{C362DED2-A1C3-40E8-B03B-3EA5A79415AB}" dt="2025-06-13T10:56:38.035" v="165" actId="1076"/>
          <ac:picMkLst>
            <pc:docMk/>
            <pc:sldMk cId="1044161412" sldId="420"/>
            <ac:picMk id="21" creationId="{865BD606-842D-FF0E-084B-44B91D7E4CFD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7:12.201" v="176" actId="1076"/>
        <pc:sldMkLst>
          <pc:docMk/>
          <pc:sldMk cId="4175844181" sldId="430"/>
        </pc:sldMkLst>
        <pc:spChg chg="del">
          <ac:chgData name="齊藤 諒" userId="855f4827-9379-48d3-9c3d-39924289c306" providerId="ADAL" clId="{C362DED2-A1C3-40E8-B03B-3EA5A79415AB}" dt="2025-06-13T10:56:46.871" v="166" actId="478"/>
          <ac:spMkLst>
            <pc:docMk/>
            <pc:sldMk cId="4175844181" sldId="430"/>
            <ac:spMk id="3" creationId="{EDE359C5-4DBA-27D1-7FA5-91A9834A5EF0}"/>
          </ac:spMkLst>
        </pc:spChg>
        <pc:spChg chg="add del mod">
          <ac:chgData name="齊藤 諒" userId="855f4827-9379-48d3-9c3d-39924289c306" providerId="ADAL" clId="{C362DED2-A1C3-40E8-B03B-3EA5A79415AB}" dt="2025-06-13T10:56:49.101" v="167" actId="478"/>
          <ac:spMkLst>
            <pc:docMk/>
            <pc:sldMk cId="4175844181" sldId="430"/>
            <ac:spMk id="5" creationId="{452FAEDA-EA05-3DC6-4E93-BBA841DC1452}"/>
          </ac:spMkLst>
        </pc:spChg>
        <pc:spChg chg="del">
          <ac:chgData name="齊藤 諒" userId="855f4827-9379-48d3-9c3d-39924289c306" providerId="ADAL" clId="{C362DED2-A1C3-40E8-B03B-3EA5A79415AB}" dt="2025-06-13T10:56:46.871" v="166" actId="478"/>
          <ac:spMkLst>
            <pc:docMk/>
            <pc:sldMk cId="4175844181" sldId="430"/>
            <ac:spMk id="6" creationId="{DB422EEC-F4DD-4C3E-84A9-180C81A34F00}"/>
          </ac:spMkLst>
        </pc:spChg>
        <pc:spChg chg="add mod">
          <ac:chgData name="齊藤 諒" userId="855f4827-9379-48d3-9c3d-39924289c306" providerId="ADAL" clId="{C362DED2-A1C3-40E8-B03B-3EA5A79415AB}" dt="2025-06-13T10:56:50.205" v="168"/>
          <ac:spMkLst>
            <pc:docMk/>
            <pc:sldMk cId="4175844181" sldId="430"/>
            <ac:spMk id="8" creationId="{EC4953FF-E5CF-5235-9930-FD8215C19690}"/>
          </ac:spMkLst>
        </pc:spChg>
        <pc:spChg chg="add mod">
          <ac:chgData name="齊藤 諒" userId="855f4827-9379-48d3-9c3d-39924289c306" providerId="ADAL" clId="{C362DED2-A1C3-40E8-B03B-3EA5A79415AB}" dt="2025-06-13T10:56:50.205" v="168"/>
          <ac:spMkLst>
            <pc:docMk/>
            <pc:sldMk cId="4175844181" sldId="430"/>
            <ac:spMk id="10" creationId="{EF43D6DD-B062-90AE-D2E8-42BF74639EE4}"/>
          </ac:spMkLst>
        </pc:spChg>
        <pc:spChg chg="add mod">
          <ac:chgData name="齊藤 諒" userId="855f4827-9379-48d3-9c3d-39924289c306" providerId="ADAL" clId="{C362DED2-A1C3-40E8-B03B-3EA5A79415AB}" dt="2025-06-13T10:56:50.205" v="168"/>
          <ac:spMkLst>
            <pc:docMk/>
            <pc:sldMk cId="4175844181" sldId="430"/>
            <ac:spMk id="11" creationId="{B927EA7E-6BA5-EBC7-2226-8412322F56C7}"/>
          </ac:spMkLst>
        </pc:spChg>
        <pc:spChg chg="mod">
          <ac:chgData name="齊藤 諒" userId="855f4827-9379-48d3-9c3d-39924289c306" providerId="ADAL" clId="{C362DED2-A1C3-40E8-B03B-3EA5A79415AB}" dt="2025-06-13T10:57:02.846" v="174" actId="1036"/>
          <ac:spMkLst>
            <pc:docMk/>
            <pc:sldMk cId="4175844181" sldId="430"/>
            <ac:spMk id="12" creationId="{064159D3-B357-4807-A2E0-3AD7A37C6068}"/>
          </ac:spMkLst>
        </pc:spChg>
        <pc:spChg chg="del">
          <ac:chgData name="齊藤 諒" userId="855f4827-9379-48d3-9c3d-39924289c306" providerId="ADAL" clId="{C362DED2-A1C3-40E8-B03B-3EA5A79415AB}" dt="2025-06-13T10:56:46.871" v="166" actId="478"/>
          <ac:spMkLst>
            <pc:docMk/>
            <pc:sldMk cId="4175844181" sldId="430"/>
            <ac:spMk id="14" creationId="{2E80E05B-3736-4D91-80DE-49238B32EBF0}"/>
          </ac:spMkLst>
        </pc:spChg>
        <pc:graphicFrameChg chg="add mod">
          <ac:chgData name="齊藤 諒" userId="855f4827-9379-48d3-9c3d-39924289c306" providerId="ADAL" clId="{C362DED2-A1C3-40E8-B03B-3EA5A79415AB}" dt="2025-06-13T10:56:50.205" v="168"/>
          <ac:graphicFrameMkLst>
            <pc:docMk/>
            <pc:sldMk cId="4175844181" sldId="430"/>
            <ac:graphicFrameMk id="7" creationId="{B51FA250-A9DC-D00E-F17A-C1D5D18D1070}"/>
          </ac:graphicFrameMkLst>
        </pc:graphicFrameChg>
        <pc:graphicFrameChg chg="del">
          <ac:chgData name="齊藤 諒" userId="855f4827-9379-48d3-9c3d-39924289c306" providerId="ADAL" clId="{C362DED2-A1C3-40E8-B03B-3EA5A79415AB}" dt="2025-06-13T10:56:46.871" v="166" actId="478"/>
          <ac:graphicFrameMkLst>
            <pc:docMk/>
            <pc:sldMk cId="4175844181" sldId="430"/>
            <ac:graphicFrameMk id="9" creationId="{9A8933D3-2D95-4562-A9D0-48B2CE12DDD1}"/>
          </ac:graphicFrameMkLst>
        </pc:graphicFrameChg>
        <pc:picChg chg="del">
          <ac:chgData name="齊藤 諒" userId="855f4827-9379-48d3-9c3d-39924289c306" providerId="ADAL" clId="{C362DED2-A1C3-40E8-B03B-3EA5A79415AB}" dt="2025-06-13T10:56:46.871" v="166" actId="478"/>
          <ac:picMkLst>
            <pc:docMk/>
            <pc:sldMk cId="4175844181" sldId="430"/>
            <ac:picMk id="2" creationId="{9930D5FD-13AE-276E-5595-4483A7DA51C8}"/>
          </ac:picMkLst>
        </pc:picChg>
        <pc:picChg chg="add mod">
          <ac:chgData name="齊藤 諒" userId="855f4827-9379-48d3-9c3d-39924289c306" providerId="ADAL" clId="{C362DED2-A1C3-40E8-B03B-3EA5A79415AB}" dt="2025-06-13T10:56:50.205" v="168"/>
          <ac:picMkLst>
            <pc:docMk/>
            <pc:sldMk cId="4175844181" sldId="430"/>
            <ac:picMk id="13" creationId="{0BB048A2-B4D5-D7A5-1696-5DCF45C3DD84}"/>
          </ac:picMkLst>
        </pc:picChg>
        <pc:picChg chg="add mod">
          <ac:chgData name="齊藤 諒" userId="855f4827-9379-48d3-9c3d-39924289c306" providerId="ADAL" clId="{C362DED2-A1C3-40E8-B03B-3EA5A79415AB}" dt="2025-06-13T10:57:12.201" v="176" actId="1076"/>
          <ac:picMkLst>
            <pc:docMk/>
            <pc:sldMk cId="4175844181" sldId="430"/>
            <ac:picMk id="15" creationId="{83E0EBD7-EBDD-9338-D3F9-B7FA2C91400C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0:44.196" v="65" actId="1035"/>
        <pc:sldMkLst>
          <pc:docMk/>
          <pc:sldMk cId="2686812063" sldId="431"/>
        </pc:sldMkLst>
        <pc:spChg chg="add mod">
          <ac:chgData name="齊藤 諒" userId="855f4827-9379-48d3-9c3d-39924289c306" providerId="ADAL" clId="{C362DED2-A1C3-40E8-B03B-3EA5A79415AB}" dt="2025-06-13T10:50:26.051" v="49"/>
          <ac:spMkLst>
            <pc:docMk/>
            <pc:sldMk cId="2686812063" sldId="431"/>
            <ac:spMk id="3" creationId="{3AAAB502-1050-27E4-DACC-A4D1692A75C2}"/>
          </ac:spMkLst>
        </pc:spChg>
        <pc:spChg chg="mod ord">
          <ac:chgData name="齊藤 諒" userId="855f4827-9379-48d3-9c3d-39924289c306" providerId="ADAL" clId="{C362DED2-A1C3-40E8-B03B-3EA5A79415AB}" dt="2025-06-13T10:50:31.366" v="54" actId="26606"/>
          <ac:spMkLst>
            <pc:docMk/>
            <pc:sldMk cId="2686812063" sldId="431"/>
            <ac:spMk id="4" creationId="{00000000-0000-0000-0000-000000000000}"/>
          </ac:spMkLst>
        </pc:spChg>
        <pc:spChg chg="add mod">
          <ac:chgData name="齊藤 諒" userId="855f4827-9379-48d3-9c3d-39924289c306" providerId="ADAL" clId="{C362DED2-A1C3-40E8-B03B-3EA5A79415AB}" dt="2025-06-13T10:50:26.051" v="49"/>
          <ac:spMkLst>
            <pc:docMk/>
            <pc:sldMk cId="2686812063" sldId="431"/>
            <ac:spMk id="6" creationId="{7A5185BC-27D5-2145-039C-4981755876E3}"/>
          </ac:spMkLst>
        </pc:spChg>
        <pc:spChg chg="mod">
          <ac:chgData name="齊藤 諒" userId="855f4827-9379-48d3-9c3d-39924289c306" providerId="ADAL" clId="{C362DED2-A1C3-40E8-B03B-3EA5A79415AB}" dt="2025-06-13T10:50:31.366" v="54" actId="26606"/>
          <ac:spMkLst>
            <pc:docMk/>
            <pc:sldMk cId="2686812063" sldId="431"/>
            <ac:spMk id="9" creationId="{8AE8E805-C1B3-420E-887C-C11CFAE04286}"/>
          </ac:spMkLst>
        </pc:spChg>
        <pc:spChg chg="del">
          <ac:chgData name="齊藤 諒" userId="855f4827-9379-48d3-9c3d-39924289c306" providerId="ADAL" clId="{C362DED2-A1C3-40E8-B03B-3EA5A79415AB}" dt="2025-06-13T10:50:25.627" v="48" actId="478"/>
          <ac:spMkLst>
            <pc:docMk/>
            <pc:sldMk cId="2686812063" sldId="431"/>
            <ac:spMk id="11" creationId="{BCCF19C1-0F16-44EA-A3B1-A6E159410391}"/>
          </ac:spMkLst>
        </pc:spChg>
        <pc:spChg chg="del">
          <ac:chgData name="齊藤 諒" userId="855f4827-9379-48d3-9c3d-39924289c306" providerId="ADAL" clId="{C362DED2-A1C3-40E8-B03B-3EA5A79415AB}" dt="2025-06-13T10:50:25.627" v="48" actId="478"/>
          <ac:spMkLst>
            <pc:docMk/>
            <pc:sldMk cId="2686812063" sldId="431"/>
            <ac:spMk id="13" creationId="{5C6B7B18-B050-4CFC-8616-C86FD27337CE}"/>
          </ac:spMkLst>
        </pc:spChg>
        <pc:spChg chg="mod">
          <ac:chgData name="齊藤 諒" userId="855f4827-9379-48d3-9c3d-39924289c306" providerId="ADAL" clId="{C362DED2-A1C3-40E8-B03B-3EA5A79415AB}" dt="2025-06-13T10:50:31.366" v="54" actId="26606"/>
          <ac:spMkLst>
            <pc:docMk/>
            <pc:sldMk cId="2686812063" sldId="431"/>
            <ac:spMk id="15" creationId="{22BF65DC-088E-4CD1-BD84-5BE6F6A63DF6}"/>
          </ac:spMkLst>
        </pc:spChg>
        <pc:graphicFrameChg chg="add mod">
          <ac:chgData name="齊藤 諒" userId="855f4827-9379-48d3-9c3d-39924289c306" providerId="ADAL" clId="{C362DED2-A1C3-40E8-B03B-3EA5A79415AB}" dt="2025-06-13T10:50:26.051" v="49"/>
          <ac:graphicFrameMkLst>
            <pc:docMk/>
            <pc:sldMk cId="2686812063" sldId="431"/>
            <ac:graphicFrameMk id="5" creationId="{D3EF0668-6C88-62B3-AF7E-67F5077F0E6B}"/>
          </ac:graphicFrameMkLst>
        </pc:graphicFrameChg>
        <pc:graphicFrameChg chg="del">
          <ac:chgData name="齊藤 諒" userId="855f4827-9379-48d3-9c3d-39924289c306" providerId="ADAL" clId="{C362DED2-A1C3-40E8-B03B-3EA5A79415AB}" dt="2025-06-13T10:50:25.627" v="48" actId="478"/>
          <ac:graphicFrameMkLst>
            <pc:docMk/>
            <pc:sldMk cId="2686812063" sldId="431"/>
            <ac:graphicFrameMk id="10" creationId="{ACBF625F-3BF9-4CF4-B020-C034D894278B}"/>
          </ac:graphicFrameMkLst>
        </pc:graphicFrameChg>
        <pc:picChg chg="del">
          <ac:chgData name="齊藤 諒" userId="855f4827-9379-48d3-9c3d-39924289c306" providerId="ADAL" clId="{C362DED2-A1C3-40E8-B03B-3EA5A79415AB}" dt="2025-06-13T10:50:25.627" v="48" actId="478"/>
          <ac:picMkLst>
            <pc:docMk/>
            <pc:sldMk cId="2686812063" sldId="431"/>
            <ac:picMk id="2" creationId="{0547F8D5-9BF9-E153-C984-62E223454258}"/>
          </ac:picMkLst>
        </pc:picChg>
        <pc:picChg chg="add mod">
          <ac:chgData name="齊藤 諒" userId="855f4827-9379-48d3-9c3d-39924289c306" providerId="ADAL" clId="{C362DED2-A1C3-40E8-B03B-3EA5A79415AB}" dt="2025-06-13T10:50:26.051" v="49"/>
          <ac:picMkLst>
            <pc:docMk/>
            <pc:sldMk cId="2686812063" sldId="431"/>
            <ac:picMk id="7" creationId="{90C53A4B-67C6-8D87-895B-715FCCA5E93C}"/>
          </ac:picMkLst>
        </pc:picChg>
        <pc:picChg chg="add mod">
          <ac:chgData name="齊藤 諒" userId="855f4827-9379-48d3-9c3d-39924289c306" providerId="ADAL" clId="{C362DED2-A1C3-40E8-B03B-3EA5A79415AB}" dt="2025-06-13T10:50:44.196" v="65" actId="1035"/>
          <ac:picMkLst>
            <pc:docMk/>
            <pc:sldMk cId="2686812063" sldId="431"/>
            <ac:picMk id="8" creationId="{57B13A31-F106-B483-E7A7-47A100780E8B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1:14.767" v="73" actId="1076"/>
        <pc:sldMkLst>
          <pc:docMk/>
          <pc:sldMk cId="2446319379" sldId="432"/>
        </pc:sldMkLst>
        <pc:spChg chg="add mod">
          <ac:chgData name="齊藤 諒" userId="855f4827-9379-48d3-9c3d-39924289c306" providerId="ADAL" clId="{C362DED2-A1C3-40E8-B03B-3EA5A79415AB}" dt="2025-06-13T10:51:01.642" v="67"/>
          <ac:spMkLst>
            <pc:docMk/>
            <pc:sldMk cId="2446319379" sldId="432"/>
            <ac:spMk id="3" creationId="{E526224D-F18B-D2D4-74A6-31F280D03788}"/>
          </ac:spMkLst>
        </pc:spChg>
        <pc:spChg chg="mod ord">
          <ac:chgData name="齊藤 諒" userId="855f4827-9379-48d3-9c3d-39924289c306" providerId="ADAL" clId="{C362DED2-A1C3-40E8-B03B-3EA5A79415AB}" dt="2025-06-13T10:51:06.487" v="71" actId="26606"/>
          <ac:spMkLst>
            <pc:docMk/>
            <pc:sldMk cId="2446319379" sldId="432"/>
            <ac:spMk id="4" creationId="{00000000-0000-0000-0000-000000000000}"/>
          </ac:spMkLst>
        </pc:spChg>
        <pc:spChg chg="add mod">
          <ac:chgData name="齊藤 諒" userId="855f4827-9379-48d3-9c3d-39924289c306" providerId="ADAL" clId="{C362DED2-A1C3-40E8-B03B-3EA5A79415AB}" dt="2025-06-13T10:51:01.642" v="67"/>
          <ac:spMkLst>
            <pc:docMk/>
            <pc:sldMk cId="2446319379" sldId="432"/>
            <ac:spMk id="6" creationId="{E6043CDD-9E48-04A1-0317-C4AF789B453E}"/>
          </ac:spMkLst>
        </pc:spChg>
        <pc:spChg chg="mod">
          <ac:chgData name="齊藤 諒" userId="855f4827-9379-48d3-9c3d-39924289c306" providerId="ADAL" clId="{C362DED2-A1C3-40E8-B03B-3EA5A79415AB}" dt="2025-06-13T10:51:06.487" v="71" actId="26606"/>
          <ac:spMkLst>
            <pc:docMk/>
            <pc:sldMk cId="2446319379" sldId="432"/>
            <ac:spMk id="9" creationId="{8AE8E805-C1B3-420E-887C-C11CFAE04286}"/>
          </ac:spMkLst>
        </pc:spChg>
        <pc:spChg chg="mod">
          <ac:chgData name="齊藤 諒" userId="855f4827-9379-48d3-9c3d-39924289c306" providerId="ADAL" clId="{C362DED2-A1C3-40E8-B03B-3EA5A79415AB}" dt="2025-06-13T10:51:06.487" v="71" actId="26606"/>
          <ac:spMkLst>
            <pc:docMk/>
            <pc:sldMk cId="2446319379" sldId="432"/>
            <ac:spMk id="10" creationId="{433CE653-AD51-4CDD-97CC-C05A150812EF}"/>
          </ac:spMkLst>
        </pc:spChg>
        <pc:spChg chg="del">
          <ac:chgData name="齊藤 諒" userId="855f4827-9379-48d3-9c3d-39924289c306" providerId="ADAL" clId="{C362DED2-A1C3-40E8-B03B-3EA5A79415AB}" dt="2025-06-13T10:51:01.243" v="66" actId="478"/>
          <ac:spMkLst>
            <pc:docMk/>
            <pc:sldMk cId="2446319379" sldId="432"/>
            <ac:spMk id="11" creationId="{BCCF19C1-0F16-44EA-A3B1-A6E159410391}"/>
          </ac:spMkLst>
        </pc:spChg>
        <pc:spChg chg="del">
          <ac:chgData name="齊藤 諒" userId="855f4827-9379-48d3-9c3d-39924289c306" providerId="ADAL" clId="{C362DED2-A1C3-40E8-B03B-3EA5A79415AB}" dt="2025-06-13T10:51:01.243" v="66" actId="478"/>
          <ac:spMkLst>
            <pc:docMk/>
            <pc:sldMk cId="2446319379" sldId="432"/>
            <ac:spMk id="15" creationId="{82362033-14DD-4492-B7BD-61F9CA6A2574}"/>
          </ac:spMkLst>
        </pc:spChg>
        <pc:graphicFrameChg chg="add mod">
          <ac:chgData name="齊藤 諒" userId="855f4827-9379-48d3-9c3d-39924289c306" providerId="ADAL" clId="{C362DED2-A1C3-40E8-B03B-3EA5A79415AB}" dt="2025-06-13T10:51:01.642" v="67"/>
          <ac:graphicFrameMkLst>
            <pc:docMk/>
            <pc:sldMk cId="2446319379" sldId="432"/>
            <ac:graphicFrameMk id="5" creationId="{A8E4E53D-4D4F-746D-F529-D1D1DF41C737}"/>
          </ac:graphicFrameMkLst>
        </pc:graphicFrameChg>
        <pc:graphicFrameChg chg="del">
          <ac:chgData name="齊藤 諒" userId="855f4827-9379-48d3-9c3d-39924289c306" providerId="ADAL" clId="{C362DED2-A1C3-40E8-B03B-3EA5A79415AB}" dt="2025-06-13T10:51:01.243" v="66" actId="478"/>
          <ac:graphicFrameMkLst>
            <pc:docMk/>
            <pc:sldMk cId="2446319379" sldId="432"/>
            <ac:graphicFrameMk id="13" creationId="{7F798E67-0E34-4B8F-A922-68F80541FE57}"/>
          </ac:graphicFrameMkLst>
        </pc:graphicFrameChg>
        <pc:picChg chg="del">
          <ac:chgData name="齊藤 諒" userId="855f4827-9379-48d3-9c3d-39924289c306" providerId="ADAL" clId="{C362DED2-A1C3-40E8-B03B-3EA5A79415AB}" dt="2025-06-13T10:51:01.243" v="66" actId="478"/>
          <ac:picMkLst>
            <pc:docMk/>
            <pc:sldMk cId="2446319379" sldId="432"/>
            <ac:picMk id="2" creationId="{BB452143-6DDC-4C91-115B-BC87B130BA44}"/>
          </ac:picMkLst>
        </pc:picChg>
        <pc:picChg chg="add mod">
          <ac:chgData name="齊藤 諒" userId="855f4827-9379-48d3-9c3d-39924289c306" providerId="ADAL" clId="{C362DED2-A1C3-40E8-B03B-3EA5A79415AB}" dt="2025-06-13T10:51:01.642" v="67"/>
          <ac:picMkLst>
            <pc:docMk/>
            <pc:sldMk cId="2446319379" sldId="432"/>
            <ac:picMk id="7" creationId="{733B6D4A-4C90-EF63-0F26-B5B1448D903A}"/>
          </ac:picMkLst>
        </pc:picChg>
        <pc:picChg chg="add mod">
          <ac:chgData name="齊藤 諒" userId="855f4827-9379-48d3-9c3d-39924289c306" providerId="ADAL" clId="{C362DED2-A1C3-40E8-B03B-3EA5A79415AB}" dt="2025-06-13T10:51:14.767" v="73" actId="1076"/>
          <ac:picMkLst>
            <pc:docMk/>
            <pc:sldMk cId="2446319379" sldId="432"/>
            <ac:picMk id="8" creationId="{2ECDB06A-3732-A524-416F-8C4553E740B9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8:34.045" v="207" actId="1035"/>
        <pc:sldMkLst>
          <pc:docMk/>
          <pc:sldMk cId="1231187237" sldId="433"/>
        </pc:sldMkLst>
        <pc:spChg chg="del">
          <ac:chgData name="齊藤 諒" userId="855f4827-9379-48d3-9c3d-39924289c306" providerId="ADAL" clId="{C362DED2-A1C3-40E8-B03B-3EA5A79415AB}" dt="2025-06-13T10:57:49.002" v="190" actId="478"/>
          <ac:spMkLst>
            <pc:docMk/>
            <pc:sldMk cId="1231187237" sldId="433"/>
            <ac:spMk id="3" creationId="{9E5F41D2-85CD-4649-D78B-C1CF7FDF3B6B}"/>
          </ac:spMkLst>
        </pc:spChg>
        <pc:spChg chg="add del mod">
          <ac:chgData name="齊藤 諒" userId="855f4827-9379-48d3-9c3d-39924289c306" providerId="ADAL" clId="{C362DED2-A1C3-40E8-B03B-3EA5A79415AB}" dt="2025-06-13T10:58:06.082" v="192" actId="478"/>
          <ac:spMkLst>
            <pc:docMk/>
            <pc:sldMk cId="1231187237" sldId="433"/>
            <ac:spMk id="5" creationId="{4B250551-98F5-14BA-1703-4F85CEF47F29}"/>
          </ac:spMkLst>
        </pc:spChg>
        <pc:spChg chg="del">
          <ac:chgData name="齊藤 諒" userId="855f4827-9379-48d3-9c3d-39924289c306" providerId="ADAL" clId="{C362DED2-A1C3-40E8-B03B-3EA5A79415AB}" dt="2025-06-13T10:58:03.452" v="191" actId="478"/>
          <ac:spMkLst>
            <pc:docMk/>
            <pc:sldMk cId="1231187237" sldId="433"/>
            <ac:spMk id="7" creationId="{8FA7EBC8-35ED-46F9-A4CA-F05CE3A1C7EA}"/>
          </ac:spMkLst>
        </pc:spChg>
        <pc:spChg chg="add mod">
          <ac:chgData name="齊藤 諒" userId="855f4827-9379-48d3-9c3d-39924289c306" providerId="ADAL" clId="{C362DED2-A1C3-40E8-B03B-3EA5A79415AB}" dt="2025-06-13T10:58:07.292" v="193"/>
          <ac:spMkLst>
            <pc:docMk/>
            <pc:sldMk cId="1231187237" sldId="433"/>
            <ac:spMk id="9" creationId="{B6958096-5862-8524-CDE0-4AB138CFDDFD}"/>
          </ac:spMkLst>
        </pc:spChg>
        <pc:spChg chg="mod">
          <ac:chgData name="齊藤 諒" userId="855f4827-9379-48d3-9c3d-39924289c306" providerId="ADAL" clId="{C362DED2-A1C3-40E8-B03B-3EA5A79415AB}" dt="2025-06-13T10:58:31.293" v="204" actId="1036"/>
          <ac:spMkLst>
            <pc:docMk/>
            <pc:sldMk cId="1231187237" sldId="433"/>
            <ac:spMk id="10" creationId="{7308A809-C824-41E9-A7C2-6D60A8068ADA}"/>
          </ac:spMkLst>
        </pc:spChg>
        <pc:spChg chg="add mod">
          <ac:chgData name="齊藤 諒" userId="855f4827-9379-48d3-9c3d-39924289c306" providerId="ADAL" clId="{C362DED2-A1C3-40E8-B03B-3EA5A79415AB}" dt="2025-06-13T10:58:07.292" v="193"/>
          <ac:spMkLst>
            <pc:docMk/>
            <pc:sldMk cId="1231187237" sldId="433"/>
            <ac:spMk id="11" creationId="{0C26AAEC-6AF2-18AF-2733-44D460F5DDE3}"/>
          </ac:spMkLst>
        </pc:spChg>
        <pc:spChg chg="del">
          <ac:chgData name="齊藤 諒" userId="855f4827-9379-48d3-9c3d-39924289c306" providerId="ADAL" clId="{C362DED2-A1C3-40E8-B03B-3EA5A79415AB}" dt="2025-06-13T10:58:03.452" v="191" actId="478"/>
          <ac:spMkLst>
            <pc:docMk/>
            <pc:sldMk cId="1231187237" sldId="433"/>
            <ac:spMk id="12" creationId="{5AA7E4ED-6DB3-460D-869C-A7E1569D5536}"/>
          </ac:spMkLst>
        </pc:spChg>
        <pc:graphicFrameChg chg="add mod">
          <ac:chgData name="齊藤 諒" userId="855f4827-9379-48d3-9c3d-39924289c306" providerId="ADAL" clId="{C362DED2-A1C3-40E8-B03B-3EA5A79415AB}" dt="2025-06-13T10:58:07.292" v="193"/>
          <ac:graphicFrameMkLst>
            <pc:docMk/>
            <pc:sldMk cId="1231187237" sldId="433"/>
            <ac:graphicFrameMk id="6" creationId="{BFFBEB29-48F1-7066-E80F-E9BD594A508F}"/>
          </ac:graphicFrameMkLst>
        </pc:graphicFrameChg>
        <pc:graphicFrameChg chg="del">
          <ac:chgData name="齊藤 諒" userId="855f4827-9379-48d3-9c3d-39924289c306" providerId="ADAL" clId="{C362DED2-A1C3-40E8-B03B-3EA5A79415AB}" dt="2025-06-13T10:58:03.452" v="191" actId="478"/>
          <ac:graphicFrameMkLst>
            <pc:docMk/>
            <pc:sldMk cId="1231187237" sldId="433"/>
            <ac:graphicFrameMk id="8" creationId="{D9A36E1E-6839-4EBE-B976-A32F0E54D719}"/>
          </ac:graphicFrameMkLst>
        </pc:graphicFrameChg>
        <pc:picChg chg="del">
          <ac:chgData name="齊藤 諒" userId="855f4827-9379-48d3-9c3d-39924289c306" providerId="ADAL" clId="{C362DED2-A1C3-40E8-B03B-3EA5A79415AB}" dt="2025-06-13T10:58:03.452" v="191" actId="478"/>
          <ac:picMkLst>
            <pc:docMk/>
            <pc:sldMk cId="1231187237" sldId="433"/>
            <ac:picMk id="2" creationId="{6A1A4E4C-02EC-1266-15F7-5E3C2DC5B7CC}"/>
          </ac:picMkLst>
        </pc:picChg>
        <pc:picChg chg="add mod">
          <ac:chgData name="齊藤 諒" userId="855f4827-9379-48d3-9c3d-39924289c306" providerId="ADAL" clId="{C362DED2-A1C3-40E8-B03B-3EA5A79415AB}" dt="2025-06-13T10:58:07.292" v="193"/>
          <ac:picMkLst>
            <pc:docMk/>
            <pc:sldMk cId="1231187237" sldId="433"/>
            <ac:picMk id="14" creationId="{46EDAFE1-DA58-07A9-05DE-01F84AA1BA92}"/>
          </ac:picMkLst>
        </pc:picChg>
        <pc:picChg chg="add mod">
          <ac:chgData name="齊藤 諒" userId="855f4827-9379-48d3-9c3d-39924289c306" providerId="ADAL" clId="{C362DED2-A1C3-40E8-B03B-3EA5A79415AB}" dt="2025-06-13T10:58:34.045" v="207" actId="1035"/>
          <ac:picMkLst>
            <pc:docMk/>
            <pc:sldMk cId="1231187237" sldId="433"/>
            <ac:picMk id="15" creationId="{95BF8229-8832-3CFD-41EC-E9E87E829B07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1:00:05.288" v="228" actId="1076"/>
        <pc:sldMkLst>
          <pc:docMk/>
          <pc:sldMk cId="998030461" sldId="435"/>
        </pc:sldMkLst>
        <pc:spChg chg="add mod">
          <ac:chgData name="齊藤 諒" userId="855f4827-9379-48d3-9c3d-39924289c306" providerId="ADAL" clId="{C362DED2-A1C3-40E8-B03B-3EA5A79415AB}" dt="2025-06-13T10:59:44.787" v="220"/>
          <ac:spMkLst>
            <pc:docMk/>
            <pc:sldMk cId="998030461" sldId="435"/>
            <ac:spMk id="5" creationId="{986B906A-90DE-E937-B440-E0813D45D925}"/>
          </ac:spMkLst>
        </pc:spChg>
        <pc:spChg chg="del">
          <ac:chgData name="齊藤 諒" userId="855f4827-9379-48d3-9c3d-39924289c306" providerId="ADAL" clId="{C362DED2-A1C3-40E8-B03B-3EA5A79415AB}" dt="2025-06-13T10:59:44.357" v="219" actId="478"/>
          <ac:spMkLst>
            <pc:docMk/>
            <pc:sldMk cId="998030461" sldId="435"/>
            <ac:spMk id="6" creationId="{DB422EEC-F4DD-4C3E-84A9-180C81A34F00}"/>
          </ac:spMkLst>
        </pc:spChg>
        <pc:spChg chg="add mod">
          <ac:chgData name="齊藤 諒" userId="855f4827-9379-48d3-9c3d-39924289c306" providerId="ADAL" clId="{C362DED2-A1C3-40E8-B03B-3EA5A79415AB}" dt="2025-06-13T10:59:44.787" v="220"/>
          <ac:spMkLst>
            <pc:docMk/>
            <pc:sldMk cId="998030461" sldId="435"/>
            <ac:spMk id="8" creationId="{B422638F-ECF9-051E-07C5-30874A51E9E9}"/>
          </ac:spMkLst>
        </pc:spChg>
        <pc:spChg chg="mod">
          <ac:chgData name="齊藤 諒" userId="855f4827-9379-48d3-9c3d-39924289c306" providerId="ADAL" clId="{C362DED2-A1C3-40E8-B03B-3EA5A79415AB}" dt="2025-06-13T10:59:56.972" v="226" actId="1036"/>
          <ac:spMkLst>
            <pc:docMk/>
            <pc:sldMk cId="998030461" sldId="435"/>
            <ac:spMk id="12" creationId="{064159D3-B357-4807-A2E0-3AD7A37C6068}"/>
          </ac:spMkLst>
        </pc:spChg>
        <pc:spChg chg="del">
          <ac:chgData name="齊藤 諒" userId="855f4827-9379-48d3-9c3d-39924289c306" providerId="ADAL" clId="{C362DED2-A1C3-40E8-B03B-3EA5A79415AB}" dt="2025-06-13T10:59:44.357" v="219" actId="478"/>
          <ac:spMkLst>
            <pc:docMk/>
            <pc:sldMk cId="998030461" sldId="435"/>
            <ac:spMk id="13" creationId="{4332C40E-2D93-4A08-B36D-764EBE2748F2}"/>
          </ac:spMkLst>
        </pc:spChg>
        <pc:graphicFrameChg chg="add mod">
          <ac:chgData name="齊藤 諒" userId="855f4827-9379-48d3-9c3d-39924289c306" providerId="ADAL" clId="{C362DED2-A1C3-40E8-B03B-3EA5A79415AB}" dt="2025-06-13T10:59:44.787" v="220"/>
          <ac:graphicFrameMkLst>
            <pc:docMk/>
            <pc:sldMk cId="998030461" sldId="435"/>
            <ac:graphicFrameMk id="7" creationId="{7A219705-6A9A-1ABF-8869-51F212EFFCF5}"/>
          </ac:graphicFrameMkLst>
        </pc:graphicFrameChg>
        <pc:graphicFrameChg chg="del">
          <ac:chgData name="齊藤 諒" userId="855f4827-9379-48d3-9c3d-39924289c306" providerId="ADAL" clId="{C362DED2-A1C3-40E8-B03B-3EA5A79415AB}" dt="2025-06-13T10:59:44.357" v="219" actId="478"/>
          <ac:graphicFrameMkLst>
            <pc:docMk/>
            <pc:sldMk cId="998030461" sldId="435"/>
            <ac:graphicFrameMk id="11" creationId="{90E9B575-0EC0-4B48-A471-7B9C2D416043}"/>
          </ac:graphicFrameMkLst>
        </pc:graphicFrameChg>
        <pc:picChg chg="del">
          <ac:chgData name="齊藤 諒" userId="855f4827-9379-48d3-9c3d-39924289c306" providerId="ADAL" clId="{C362DED2-A1C3-40E8-B03B-3EA5A79415AB}" dt="2025-06-13T10:59:44.357" v="219" actId="478"/>
          <ac:picMkLst>
            <pc:docMk/>
            <pc:sldMk cId="998030461" sldId="435"/>
            <ac:picMk id="3" creationId="{6C498D0C-17BA-E3CF-4A57-AA4552B998F3}"/>
          </ac:picMkLst>
        </pc:picChg>
        <pc:picChg chg="add mod">
          <ac:chgData name="齊藤 諒" userId="855f4827-9379-48d3-9c3d-39924289c306" providerId="ADAL" clId="{C362DED2-A1C3-40E8-B03B-3EA5A79415AB}" dt="2025-06-13T10:59:44.787" v="220"/>
          <ac:picMkLst>
            <pc:docMk/>
            <pc:sldMk cId="998030461" sldId="435"/>
            <ac:picMk id="9" creationId="{97B60F35-5543-1270-B80E-F5AAFEB6B232}"/>
          </ac:picMkLst>
        </pc:picChg>
        <pc:picChg chg="add mod">
          <ac:chgData name="齊藤 諒" userId="855f4827-9379-48d3-9c3d-39924289c306" providerId="ADAL" clId="{C362DED2-A1C3-40E8-B03B-3EA5A79415AB}" dt="2025-06-13T11:00:05.288" v="228" actId="1076"/>
          <ac:picMkLst>
            <pc:docMk/>
            <pc:sldMk cId="998030461" sldId="435"/>
            <ac:picMk id="10" creationId="{0AA225B4-BB07-AE14-41E1-573A72A2B2AF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1:01:48.417" v="255" actId="1076"/>
        <pc:sldMkLst>
          <pc:docMk/>
          <pc:sldMk cId="258127700" sldId="436"/>
        </pc:sldMkLst>
        <pc:spChg chg="add mod">
          <ac:chgData name="齊藤 諒" userId="855f4827-9379-48d3-9c3d-39924289c306" providerId="ADAL" clId="{C362DED2-A1C3-40E8-B03B-3EA5A79415AB}" dt="2025-06-13T11:00:57.068" v="244"/>
          <ac:spMkLst>
            <pc:docMk/>
            <pc:sldMk cId="258127700" sldId="436"/>
            <ac:spMk id="3" creationId="{A17C617D-D7BA-1B71-2476-B21CBDF96D30}"/>
          </ac:spMkLst>
        </pc:spChg>
        <pc:spChg chg="del">
          <ac:chgData name="齊藤 諒" userId="855f4827-9379-48d3-9c3d-39924289c306" providerId="ADAL" clId="{C362DED2-A1C3-40E8-B03B-3EA5A79415AB}" dt="2025-06-13T11:00:56.468" v="243" actId="478"/>
          <ac:spMkLst>
            <pc:docMk/>
            <pc:sldMk cId="258127700" sldId="436"/>
            <ac:spMk id="6" creationId="{DB422EEC-F4DD-4C3E-84A9-180C81A34F00}"/>
          </ac:spMkLst>
        </pc:spChg>
        <pc:spChg chg="add mod">
          <ac:chgData name="齊藤 諒" userId="855f4827-9379-48d3-9c3d-39924289c306" providerId="ADAL" clId="{C362DED2-A1C3-40E8-B03B-3EA5A79415AB}" dt="2025-06-13T11:00:57.068" v="244"/>
          <ac:spMkLst>
            <pc:docMk/>
            <pc:sldMk cId="258127700" sldId="436"/>
            <ac:spMk id="7" creationId="{73417E00-35BF-4DF4-4CC2-934866290103}"/>
          </ac:spMkLst>
        </pc:spChg>
        <pc:spChg chg="mod">
          <ac:chgData name="齊藤 諒" userId="855f4827-9379-48d3-9c3d-39924289c306" providerId="ADAL" clId="{C362DED2-A1C3-40E8-B03B-3EA5A79415AB}" dt="2025-06-13T11:01:08.213" v="251" actId="1035"/>
          <ac:spMkLst>
            <pc:docMk/>
            <pc:sldMk cId="258127700" sldId="436"/>
            <ac:spMk id="12" creationId="{064159D3-B357-4807-A2E0-3AD7A37C6068}"/>
          </ac:spMkLst>
        </pc:spChg>
        <pc:spChg chg="del">
          <ac:chgData name="齊藤 諒" userId="855f4827-9379-48d3-9c3d-39924289c306" providerId="ADAL" clId="{C362DED2-A1C3-40E8-B03B-3EA5A79415AB}" dt="2025-06-13T11:00:56.468" v="243" actId="478"/>
          <ac:spMkLst>
            <pc:docMk/>
            <pc:sldMk cId="258127700" sldId="436"/>
            <ac:spMk id="13" creationId="{3F199039-7C2D-42E4-B831-6A6A01BA67F7}"/>
          </ac:spMkLst>
        </pc:spChg>
        <pc:graphicFrameChg chg="add mod">
          <ac:chgData name="齊藤 諒" userId="855f4827-9379-48d3-9c3d-39924289c306" providerId="ADAL" clId="{C362DED2-A1C3-40E8-B03B-3EA5A79415AB}" dt="2025-06-13T11:00:57.068" v="244"/>
          <ac:graphicFrameMkLst>
            <pc:docMk/>
            <pc:sldMk cId="258127700" sldId="436"/>
            <ac:graphicFrameMk id="5" creationId="{A8D02AAA-96AE-4BAF-5F92-CA21218C4923}"/>
          </ac:graphicFrameMkLst>
        </pc:graphicFrameChg>
        <pc:graphicFrameChg chg="del">
          <ac:chgData name="齊藤 諒" userId="855f4827-9379-48d3-9c3d-39924289c306" providerId="ADAL" clId="{C362DED2-A1C3-40E8-B03B-3EA5A79415AB}" dt="2025-06-13T11:00:56.468" v="243" actId="478"/>
          <ac:graphicFrameMkLst>
            <pc:docMk/>
            <pc:sldMk cId="258127700" sldId="436"/>
            <ac:graphicFrameMk id="9" creationId="{88D6C6B8-8FA3-463B-9393-D943CD6D588A}"/>
          </ac:graphicFrameMkLst>
        </pc:graphicFrameChg>
        <pc:picChg chg="del">
          <ac:chgData name="齊藤 諒" userId="855f4827-9379-48d3-9c3d-39924289c306" providerId="ADAL" clId="{C362DED2-A1C3-40E8-B03B-3EA5A79415AB}" dt="2025-06-13T11:00:56.468" v="243" actId="478"/>
          <ac:picMkLst>
            <pc:docMk/>
            <pc:sldMk cId="258127700" sldId="436"/>
            <ac:picMk id="2" creationId="{E93813B2-C695-3ADA-1C35-D6B32B7C08D6}"/>
          </ac:picMkLst>
        </pc:picChg>
        <pc:picChg chg="add mod">
          <ac:chgData name="齊藤 諒" userId="855f4827-9379-48d3-9c3d-39924289c306" providerId="ADAL" clId="{C362DED2-A1C3-40E8-B03B-3EA5A79415AB}" dt="2025-06-13T11:00:57.068" v="244"/>
          <ac:picMkLst>
            <pc:docMk/>
            <pc:sldMk cId="258127700" sldId="436"/>
            <ac:picMk id="8" creationId="{6B87E443-AF0E-A4AB-48CF-1E43DB49335F}"/>
          </ac:picMkLst>
        </pc:picChg>
        <pc:picChg chg="add mod">
          <ac:chgData name="齊藤 諒" userId="855f4827-9379-48d3-9c3d-39924289c306" providerId="ADAL" clId="{C362DED2-A1C3-40E8-B03B-3EA5A79415AB}" dt="2025-06-13T11:01:48.417" v="255" actId="1076"/>
          <ac:picMkLst>
            <pc:docMk/>
            <pc:sldMk cId="258127700" sldId="436"/>
            <ac:picMk id="10" creationId="{1F9405E6-C900-730C-222F-E598249788A9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1:02:07.347" v="261" actId="1036"/>
        <pc:sldMkLst>
          <pc:docMk/>
          <pc:sldMk cId="2502514902" sldId="437"/>
        </pc:sldMkLst>
        <pc:spChg chg="del">
          <ac:chgData name="齊藤 諒" userId="855f4827-9379-48d3-9c3d-39924289c306" providerId="ADAL" clId="{C362DED2-A1C3-40E8-B03B-3EA5A79415AB}" dt="2025-06-13T11:01:55.977" v="256" actId="478"/>
          <ac:spMkLst>
            <pc:docMk/>
            <pc:sldMk cId="2502514902" sldId="437"/>
            <ac:spMk id="2" creationId="{23D05039-07EA-B3C0-6424-FCE4E9EED915}"/>
          </ac:spMkLst>
        </pc:spChg>
        <pc:spChg chg="add mod">
          <ac:chgData name="齊藤 諒" userId="855f4827-9379-48d3-9c3d-39924289c306" providerId="ADAL" clId="{C362DED2-A1C3-40E8-B03B-3EA5A79415AB}" dt="2025-06-13T11:01:56.372" v="257"/>
          <ac:spMkLst>
            <pc:docMk/>
            <pc:sldMk cId="2502514902" sldId="437"/>
            <ac:spMk id="5" creationId="{856764AD-6A15-ED8E-FA6F-F33902AFA855}"/>
          </ac:spMkLst>
        </pc:spChg>
        <pc:spChg chg="del">
          <ac:chgData name="齊藤 諒" userId="855f4827-9379-48d3-9c3d-39924289c306" providerId="ADAL" clId="{C362DED2-A1C3-40E8-B03B-3EA5A79415AB}" dt="2025-06-13T11:01:55.977" v="256" actId="478"/>
          <ac:spMkLst>
            <pc:docMk/>
            <pc:sldMk cId="2502514902" sldId="437"/>
            <ac:spMk id="6" creationId="{DB422EEC-F4DD-4C3E-84A9-180C81A34F00}"/>
          </ac:spMkLst>
        </pc:spChg>
        <pc:spChg chg="add mod">
          <ac:chgData name="齊藤 諒" userId="855f4827-9379-48d3-9c3d-39924289c306" providerId="ADAL" clId="{C362DED2-A1C3-40E8-B03B-3EA5A79415AB}" dt="2025-06-13T11:01:56.372" v="257"/>
          <ac:spMkLst>
            <pc:docMk/>
            <pc:sldMk cId="2502514902" sldId="437"/>
            <ac:spMk id="8" creationId="{C5B6A448-EE85-2DE9-9C01-56B8A8C3BCDD}"/>
          </ac:spMkLst>
        </pc:spChg>
        <pc:spChg chg="mod">
          <ac:chgData name="齊藤 諒" userId="855f4827-9379-48d3-9c3d-39924289c306" providerId="ADAL" clId="{C362DED2-A1C3-40E8-B03B-3EA5A79415AB}" dt="2025-06-13T11:02:07.347" v="261" actId="1036"/>
          <ac:spMkLst>
            <pc:docMk/>
            <pc:sldMk cId="2502514902" sldId="437"/>
            <ac:spMk id="12" creationId="{064159D3-B357-4807-A2E0-3AD7A37C6068}"/>
          </ac:spMkLst>
        </pc:spChg>
        <pc:graphicFrameChg chg="add mod">
          <ac:chgData name="齊藤 諒" userId="855f4827-9379-48d3-9c3d-39924289c306" providerId="ADAL" clId="{C362DED2-A1C3-40E8-B03B-3EA5A79415AB}" dt="2025-06-13T11:01:56.372" v="257"/>
          <ac:graphicFrameMkLst>
            <pc:docMk/>
            <pc:sldMk cId="2502514902" sldId="437"/>
            <ac:graphicFrameMk id="7" creationId="{F5981FA6-EF9B-685F-3CD2-CB15202D80B6}"/>
          </ac:graphicFrameMkLst>
        </pc:graphicFrameChg>
        <pc:graphicFrameChg chg="del mod">
          <ac:chgData name="齊藤 諒" userId="855f4827-9379-48d3-9c3d-39924289c306" providerId="ADAL" clId="{C362DED2-A1C3-40E8-B03B-3EA5A79415AB}" dt="2025-06-13T11:01:55.977" v="256" actId="478"/>
          <ac:graphicFrameMkLst>
            <pc:docMk/>
            <pc:sldMk cId="2502514902" sldId="437"/>
            <ac:graphicFrameMk id="11" creationId="{A0CE3254-3A73-4616-81C2-61CD2CD13F35}"/>
          </ac:graphicFrameMkLst>
        </pc:graphicFrameChg>
        <pc:picChg chg="del">
          <ac:chgData name="齊藤 諒" userId="855f4827-9379-48d3-9c3d-39924289c306" providerId="ADAL" clId="{C362DED2-A1C3-40E8-B03B-3EA5A79415AB}" dt="2025-06-13T11:01:55.977" v="256" actId="478"/>
          <ac:picMkLst>
            <pc:docMk/>
            <pc:sldMk cId="2502514902" sldId="437"/>
            <ac:picMk id="3" creationId="{DFF2D5B5-3549-0B21-6DC5-B89467735720}"/>
          </ac:picMkLst>
        </pc:picChg>
        <pc:picChg chg="add mod">
          <ac:chgData name="齊藤 諒" userId="855f4827-9379-48d3-9c3d-39924289c306" providerId="ADAL" clId="{C362DED2-A1C3-40E8-B03B-3EA5A79415AB}" dt="2025-06-13T11:01:56.372" v="257"/>
          <ac:picMkLst>
            <pc:docMk/>
            <pc:sldMk cId="2502514902" sldId="437"/>
            <ac:picMk id="9" creationId="{1A9729B8-5A28-1241-853F-B80EA4D6561A}"/>
          </ac:picMkLst>
        </pc:picChg>
        <pc:picChg chg="add mod">
          <ac:chgData name="齊藤 諒" userId="855f4827-9379-48d3-9c3d-39924289c306" providerId="ADAL" clId="{C362DED2-A1C3-40E8-B03B-3EA5A79415AB}" dt="2025-06-13T11:02:03.222" v="259" actId="1076"/>
          <ac:picMkLst>
            <pc:docMk/>
            <pc:sldMk cId="2502514902" sldId="437"/>
            <ac:picMk id="10" creationId="{AA2C1A9B-5AF2-AAE7-3649-E24333C0D512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1:02:40.893" v="267" actId="1076"/>
        <pc:sldMkLst>
          <pc:docMk/>
          <pc:sldMk cId="3090936139" sldId="438"/>
        </pc:sldMkLst>
        <pc:spChg chg="add mod">
          <ac:chgData name="齊藤 諒" userId="855f4827-9379-48d3-9c3d-39924289c306" providerId="ADAL" clId="{C362DED2-A1C3-40E8-B03B-3EA5A79415AB}" dt="2025-06-13T11:02:25.018" v="263"/>
          <ac:spMkLst>
            <pc:docMk/>
            <pc:sldMk cId="3090936139" sldId="438"/>
            <ac:spMk id="5" creationId="{34E3ABBF-97DD-46F5-78D7-CF3017E24DC5}"/>
          </ac:spMkLst>
        </pc:spChg>
        <pc:spChg chg="del">
          <ac:chgData name="齊藤 諒" userId="855f4827-9379-48d3-9c3d-39924289c306" providerId="ADAL" clId="{C362DED2-A1C3-40E8-B03B-3EA5A79415AB}" dt="2025-06-13T11:02:24.527" v="262" actId="478"/>
          <ac:spMkLst>
            <pc:docMk/>
            <pc:sldMk cId="3090936139" sldId="438"/>
            <ac:spMk id="6" creationId="{DB422EEC-F4DD-4C3E-84A9-180C81A34F00}"/>
          </ac:spMkLst>
        </pc:spChg>
        <pc:spChg chg="add mod">
          <ac:chgData name="齊藤 諒" userId="855f4827-9379-48d3-9c3d-39924289c306" providerId="ADAL" clId="{C362DED2-A1C3-40E8-B03B-3EA5A79415AB}" dt="2025-06-13T11:02:25.018" v="263"/>
          <ac:spMkLst>
            <pc:docMk/>
            <pc:sldMk cId="3090936139" sldId="438"/>
            <ac:spMk id="8" creationId="{AB71CCD9-01A4-0087-FFE2-F3E7084131E1}"/>
          </ac:spMkLst>
        </pc:spChg>
        <pc:spChg chg="del">
          <ac:chgData name="齊藤 諒" userId="855f4827-9379-48d3-9c3d-39924289c306" providerId="ADAL" clId="{C362DED2-A1C3-40E8-B03B-3EA5A79415AB}" dt="2025-06-13T11:02:24.527" v="262" actId="478"/>
          <ac:spMkLst>
            <pc:docMk/>
            <pc:sldMk cId="3090936139" sldId="438"/>
            <ac:spMk id="9" creationId="{51951C59-6F5B-4475-8AA5-CF8863E7AFC1}"/>
          </ac:spMkLst>
        </pc:spChg>
        <pc:spChg chg="mod">
          <ac:chgData name="齊藤 諒" userId="855f4827-9379-48d3-9c3d-39924289c306" providerId="ADAL" clId="{C362DED2-A1C3-40E8-B03B-3EA5A79415AB}" dt="2025-06-13T11:02:36.788" v="266" actId="1076"/>
          <ac:spMkLst>
            <pc:docMk/>
            <pc:sldMk cId="3090936139" sldId="438"/>
            <ac:spMk id="12" creationId="{064159D3-B357-4807-A2E0-3AD7A37C6068}"/>
          </ac:spMkLst>
        </pc:spChg>
        <pc:graphicFrameChg chg="add mod">
          <ac:chgData name="齊藤 諒" userId="855f4827-9379-48d3-9c3d-39924289c306" providerId="ADAL" clId="{C362DED2-A1C3-40E8-B03B-3EA5A79415AB}" dt="2025-06-13T11:02:25.018" v="263"/>
          <ac:graphicFrameMkLst>
            <pc:docMk/>
            <pc:sldMk cId="3090936139" sldId="438"/>
            <ac:graphicFrameMk id="7" creationId="{14F38DE2-D463-CDE6-539E-F37E138E026C}"/>
          </ac:graphicFrameMkLst>
        </pc:graphicFrameChg>
        <pc:graphicFrameChg chg="del">
          <ac:chgData name="齊藤 諒" userId="855f4827-9379-48d3-9c3d-39924289c306" providerId="ADAL" clId="{C362DED2-A1C3-40E8-B03B-3EA5A79415AB}" dt="2025-06-13T11:02:24.527" v="262" actId="478"/>
          <ac:graphicFrameMkLst>
            <pc:docMk/>
            <pc:sldMk cId="3090936139" sldId="438"/>
            <ac:graphicFrameMk id="11" creationId="{A0CE3254-3A73-4616-81C2-61CD2CD13F35}"/>
          </ac:graphicFrameMkLst>
        </pc:graphicFrameChg>
        <pc:picChg chg="del">
          <ac:chgData name="齊藤 諒" userId="855f4827-9379-48d3-9c3d-39924289c306" providerId="ADAL" clId="{C362DED2-A1C3-40E8-B03B-3EA5A79415AB}" dt="2025-06-13T11:02:24.527" v="262" actId="478"/>
          <ac:picMkLst>
            <pc:docMk/>
            <pc:sldMk cId="3090936139" sldId="438"/>
            <ac:picMk id="2" creationId="{36C9106E-2B85-6D05-53AA-E935D68A9ACB}"/>
          </ac:picMkLst>
        </pc:picChg>
        <pc:picChg chg="add mod">
          <ac:chgData name="齊藤 諒" userId="855f4827-9379-48d3-9c3d-39924289c306" providerId="ADAL" clId="{C362DED2-A1C3-40E8-B03B-3EA5A79415AB}" dt="2025-06-13T11:02:25.018" v="263"/>
          <ac:picMkLst>
            <pc:docMk/>
            <pc:sldMk cId="3090936139" sldId="438"/>
            <ac:picMk id="10" creationId="{A5C39014-5CC9-CE23-C298-4772CB3D5D72}"/>
          </ac:picMkLst>
        </pc:picChg>
        <pc:picChg chg="add mod">
          <ac:chgData name="齊藤 諒" userId="855f4827-9379-48d3-9c3d-39924289c306" providerId="ADAL" clId="{C362DED2-A1C3-40E8-B03B-3EA5A79415AB}" dt="2025-06-13T11:02:40.893" v="267" actId="1076"/>
          <ac:picMkLst>
            <pc:docMk/>
            <pc:sldMk cId="3090936139" sldId="438"/>
            <ac:picMk id="13" creationId="{4BC1EF46-4E5B-BAE9-3FCD-369486111A7E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5:01.705" v="141" actId="1035"/>
        <pc:sldMkLst>
          <pc:docMk/>
          <pc:sldMk cId="3450863660" sldId="442"/>
        </pc:sldMkLst>
        <pc:spChg chg="del">
          <ac:chgData name="齊藤 諒" userId="855f4827-9379-48d3-9c3d-39924289c306" providerId="ADAL" clId="{C362DED2-A1C3-40E8-B03B-3EA5A79415AB}" dt="2025-06-13T10:54:33.214" v="125" actId="478"/>
          <ac:spMkLst>
            <pc:docMk/>
            <pc:sldMk cId="3450863660" sldId="442"/>
            <ac:spMk id="2" creationId="{A2D9A46C-6FE1-A7EF-9CCE-57A0C8183D01}"/>
          </ac:spMkLst>
        </pc:spChg>
        <pc:spChg chg="add del mod">
          <ac:chgData name="齊藤 諒" userId="855f4827-9379-48d3-9c3d-39924289c306" providerId="ADAL" clId="{C362DED2-A1C3-40E8-B03B-3EA5A79415AB}" dt="2025-06-13T10:54:38.674" v="128" actId="478"/>
          <ac:spMkLst>
            <pc:docMk/>
            <pc:sldMk cId="3450863660" sldId="442"/>
            <ac:spMk id="6" creationId="{2063948D-B361-B956-EC72-EF6F97C59AD8}"/>
          </ac:spMkLst>
        </pc:spChg>
        <pc:spChg chg="del">
          <ac:chgData name="齊藤 諒" userId="855f4827-9379-48d3-9c3d-39924289c306" providerId="ADAL" clId="{C362DED2-A1C3-40E8-B03B-3EA5A79415AB}" dt="2025-06-13T10:54:33.214" v="125" actId="478"/>
          <ac:spMkLst>
            <pc:docMk/>
            <pc:sldMk cId="3450863660" sldId="442"/>
            <ac:spMk id="7" creationId="{8FA7EBC8-35ED-46F9-A4CA-F05CE3A1C7EA}"/>
          </ac:spMkLst>
        </pc:spChg>
        <pc:spChg chg="mod">
          <ac:chgData name="齊藤 諒" userId="855f4827-9379-48d3-9c3d-39924289c306" providerId="ADAL" clId="{C362DED2-A1C3-40E8-B03B-3EA5A79415AB}" dt="2025-06-13T10:54:56.995" v="136" actId="1037"/>
          <ac:spMkLst>
            <pc:docMk/>
            <pc:sldMk cId="3450863660" sldId="442"/>
            <ac:spMk id="10" creationId="{7308A809-C824-41E9-A7C2-6D60A8068ADA}"/>
          </ac:spMkLst>
        </pc:spChg>
        <pc:spChg chg="add mod">
          <ac:chgData name="齊藤 諒" userId="855f4827-9379-48d3-9c3d-39924289c306" providerId="ADAL" clId="{C362DED2-A1C3-40E8-B03B-3EA5A79415AB}" dt="2025-06-13T10:54:33.599" v="126"/>
          <ac:spMkLst>
            <pc:docMk/>
            <pc:sldMk cId="3450863660" sldId="442"/>
            <ac:spMk id="11" creationId="{1DB5F8A6-AA8E-A79B-7302-D4D547CE7181}"/>
          </ac:spMkLst>
        </pc:spChg>
        <pc:spChg chg="del">
          <ac:chgData name="齊藤 諒" userId="855f4827-9379-48d3-9c3d-39924289c306" providerId="ADAL" clId="{C362DED2-A1C3-40E8-B03B-3EA5A79415AB}" dt="2025-06-13T10:54:33.214" v="125" actId="478"/>
          <ac:spMkLst>
            <pc:docMk/>
            <pc:sldMk cId="3450863660" sldId="442"/>
            <ac:spMk id="12" creationId="{FBD8C144-05F3-45E0-85F3-5096F6A77B6B}"/>
          </ac:spMkLst>
        </pc:spChg>
        <pc:spChg chg="add mod">
          <ac:chgData name="齊藤 諒" userId="855f4827-9379-48d3-9c3d-39924289c306" providerId="ADAL" clId="{C362DED2-A1C3-40E8-B03B-3EA5A79415AB}" dt="2025-06-13T10:54:33.599" v="126"/>
          <ac:spMkLst>
            <pc:docMk/>
            <pc:sldMk cId="3450863660" sldId="442"/>
            <ac:spMk id="13" creationId="{5B876158-889A-7D54-BAAF-B73D940576F9}"/>
          </ac:spMkLst>
        </pc:spChg>
        <pc:spChg chg="add mod">
          <ac:chgData name="齊藤 諒" userId="855f4827-9379-48d3-9c3d-39924289c306" providerId="ADAL" clId="{C362DED2-A1C3-40E8-B03B-3EA5A79415AB}" dt="2025-06-13T10:54:33.599" v="126"/>
          <ac:spMkLst>
            <pc:docMk/>
            <pc:sldMk cId="3450863660" sldId="442"/>
            <ac:spMk id="15" creationId="{C9CAA5CB-28ED-BF30-0FA8-AB825C6CD251}"/>
          </ac:spMkLst>
        </pc:spChg>
        <pc:spChg chg="add mod">
          <ac:chgData name="齊藤 諒" userId="855f4827-9379-48d3-9c3d-39924289c306" providerId="ADAL" clId="{C362DED2-A1C3-40E8-B03B-3EA5A79415AB}" dt="2025-06-13T10:54:39.205" v="129"/>
          <ac:spMkLst>
            <pc:docMk/>
            <pc:sldMk cId="3450863660" sldId="442"/>
            <ac:spMk id="18" creationId="{66F2AB88-004E-D829-C21D-68EF53272AAD}"/>
          </ac:spMkLst>
        </pc:spChg>
        <pc:spChg chg="add mod">
          <ac:chgData name="齊藤 諒" userId="855f4827-9379-48d3-9c3d-39924289c306" providerId="ADAL" clId="{C362DED2-A1C3-40E8-B03B-3EA5A79415AB}" dt="2025-06-13T10:54:39.205" v="129"/>
          <ac:spMkLst>
            <pc:docMk/>
            <pc:sldMk cId="3450863660" sldId="442"/>
            <ac:spMk id="19" creationId="{111C5A9F-511D-CE5A-F70A-C82C06FFA2DA}"/>
          </ac:spMkLst>
        </pc:spChg>
        <pc:spChg chg="add mod">
          <ac:chgData name="齊藤 諒" userId="855f4827-9379-48d3-9c3d-39924289c306" providerId="ADAL" clId="{C362DED2-A1C3-40E8-B03B-3EA5A79415AB}" dt="2025-06-13T10:54:39.205" v="129"/>
          <ac:spMkLst>
            <pc:docMk/>
            <pc:sldMk cId="3450863660" sldId="442"/>
            <ac:spMk id="20" creationId="{07CAF8EA-E1EF-8C87-8D29-A030408A5176}"/>
          </ac:spMkLst>
        </pc:spChg>
        <pc:graphicFrameChg chg="del">
          <ac:chgData name="齊藤 諒" userId="855f4827-9379-48d3-9c3d-39924289c306" providerId="ADAL" clId="{C362DED2-A1C3-40E8-B03B-3EA5A79415AB}" dt="2025-06-13T10:54:33.214" v="125" actId="478"/>
          <ac:graphicFrameMkLst>
            <pc:docMk/>
            <pc:sldMk cId="3450863660" sldId="442"/>
            <ac:graphicFrameMk id="8" creationId="{D9A36E1E-6839-4EBE-B976-A32F0E54D719}"/>
          </ac:graphicFrameMkLst>
        </pc:graphicFrameChg>
        <pc:graphicFrameChg chg="add mod">
          <ac:chgData name="齊藤 諒" userId="855f4827-9379-48d3-9c3d-39924289c306" providerId="ADAL" clId="{C362DED2-A1C3-40E8-B03B-3EA5A79415AB}" dt="2025-06-13T10:54:33.599" v="126"/>
          <ac:graphicFrameMkLst>
            <pc:docMk/>
            <pc:sldMk cId="3450863660" sldId="442"/>
            <ac:graphicFrameMk id="9" creationId="{ECF77B1B-F95D-C7D1-B10B-0AE9E94B33F2}"/>
          </ac:graphicFrameMkLst>
        </pc:graphicFrameChg>
        <pc:graphicFrameChg chg="add mod">
          <ac:chgData name="齊藤 諒" userId="855f4827-9379-48d3-9c3d-39924289c306" providerId="ADAL" clId="{C362DED2-A1C3-40E8-B03B-3EA5A79415AB}" dt="2025-06-13T10:54:39.205" v="129"/>
          <ac:graphicFrameMkLst>
            <pc:docMk/>
            <pc:sldMk cId="3450863660" sldId="442"/>
            <ac:graphicFrameMk id="17" creationId="{F1B4FE1F-C0B6-864C-F90A-DC5580C71E39}"/>
          </ac:graphicFrameMkLst>
        </pc:graphicFrameChg>
        <pc:picChg chg="del">
          <ac:chgData name="齊藤 諒" userId="855f4827-9379-48d3-9c3d-39924289c306" providerId="ADAL" clId="{C362DED2-A1C3-40E8-B03B-3EA5A79415AB}" dt="2025-06-13T10:54:33.214" v="125" actId="478"/>
          <ac:picMkLst>
            <pc:docMk/>
            <pc:sldMk cId="3450863660" sldId="442"/>
            <ac:picMk id="5" creationId="{BF08B4C4-037B-43F0-598A-739A2CFE717A}"/>
          </ac:picMkLst>
        </pc:picChg>
        <pc:picChg chg="add mod">
          <ac:chgData name="齊藤 諒" userId="855f4827-9379-48d3-9c3d-39924289c306" providerId="ADAL" clId="{C362DED2-A1C3-40E8-B03B-3EA5A79415AB}" dt="2025-06-13T10:54:33.599" v="126"/>
          <ac:picMkLst>
            <pc:docMk/>
            <pc:sldMk cId="3450863660" sldId="442"/>
            <ac:picMk id="16" creationId="{C2880A43-72A7-8628-0A55-B4341452150D}"/>
          </ac:picMkLst>
        </pc:picChg>
        <pc:picChg chg="add mod">
          <ac:chgData name="齊藤 諒" userId="855f4827-9379-48d3-9c3d-39924289c306" providerId="ADAL" clId="{C362DED2-A1C3-40E8-B03B-3EA5A79415AB}" dt="2025-06-13T10:54:39.205" v="129"/>
          <ac:picMkLst>
            <pc:docMk/>
            <pc:sldMk cId="3450863660" sldId="442"/>
            <ac:picMk id="21" creationId="{3B0C7BFF-C987-F1A3-E259-DE6F948630EB}"/>
          </ac:picMkLst>
        </pc:picChg>
        <pc:picChg chg="add mod">
          <ac:chgData name="齊藤 諒" userId="855f4827-9379-48d3-9c3d-39924289c306" providerId="ADAL" clId="{C362DED2-A1C3-40E8-B03B-3EA5A79415AB}" dt="2025-06-13T10:55:01.705" v="141" actId="1035"/>
          <ac:picMkLst>
            <pc:docMk/>
            <pc:sldMk cId="3450863660" sldId="442"/>
            <ac:picMk id="22" creationId="{BB14C642-7FB5-0D6D-F418-AD8DE9A690A6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1:03:05.082" v="272" actId="1076"/>
        <pc:sldMkLst>
          <pc:docMk/>
          <pc:sldMk cId="2619618417" sldId="444"/>
        </pc:sldMkLst>
        <pc:spChg chg="add mod">
          <ac:chgData name="齊藤 諒" userId="855f4827-9379-48d3-9c3d-39924289c306" providerId="ADAL" clId="{C362DED2-A1C3-40E8-B03B-3EA5A79415AB}" dt="2025-06-13T11:02:53.928" v="269"/>
          <ac:spMkLst>
            <pc:docMk/>
            <pc:sldMk cId="2619618417" sldId="444"/>
            <ac:spMk id="3" creationId="{1F76C1AD-9BEA-5B2D-AD35-B1A8A3246580}"/>
          </ac:spMkLst>
        </pc:spChg>
        <pc:spChg chg="del">
          <ac:chgData name="齊藤 諒" userId="855f4827-9379-48d3-9c3d-39924289c306" providerId="ADAL" clId="{C362DED2-A1C3-40E8-B03B-3EA5A79415AB}" dt="2025-06-13T11:02:53.499" v="268" actId="478"/>
          <ac:spMkLst>
            <pc:docMk/>
            <pc:sldMk cId="2619618417" sldId="444"/>
            <ac:spMk id="6" creationId="{DB422EEC-F4DD-4C3E-84A9-180C81A34F00}"/>
          </ac:spMkLst>
        </pc:spChg>
        <pc:spChg chg="add mod">
          <ac:chgData name="齊藤 諒" userId="855f4827-9379-48d3-9c3d-39924289c306" providerId="ADAL" clId="{C362DED2-A1C3-40E8-B03B-3EA5A79415AB}" dt="2025-06-13T11:02:53.928" v="269"/>
          <ac:spMkLst>
            <pc:docMk/>
            <pc:sldMk cId="2619618417" sldId="444"/>
            <ac:spMk id="7" creationId="{F5224E9A-B9FB-9C09-EF03-21EE066B280D}"/>
          </ac:spMkLst>
        </pc:spChg>
        <pc:spChg chg="del">
          <ac:chgData name="齊藤 諒" userId="855f4827-9379-48d3-9c3d-39924289c306" providerId="ADAL" clId="{C362DED2-A1C3-40E8-B03B-3EA5A79415AB}" dt="2025-06-13T11:02:53.499" v="268" actId="478"/>
          <ac:spMkLst>
            <pc:docMk/>
            <pc:sldMk cId="2619618417" sldId="444"/>
            <ac:spMk id="9" creationId="{AD130108-0D66-404E-8860-F80B30FEF6E8}"/>
          </ac:spMkLst>
        </pc:spChg>
        <pc:spChg chg="mod">
          <ac:chgData name="齊藤 諒" userId="855f4827-9379-48d3-9c3d-39924289c306" providerId="ADAL" clId="{C362DED2-A1C3-40E8-B03B-3EA5A79415AB}" dt="2025-06-13T11:03:05.082" v="272" actId="1076"/>
          <ac:spMkLst>
            <pc:docMk/>
            <pc:sldMk cId="2619618417" sldId="444"/>
            <ac:spMk id="12" creationId="{064159D3-B357-4807-A2E0-3AD7A37C6068}"/>
          </ac:spMkLst>
        </pc:spChg>
        <pc:graphicFrameChg chg="add mod">
          <ac:chgData name="齊藤 諒" userId="855f4827-9379-48d3-9c3d-39924289c306" providerId="ADAL" clId="{C362DED2-A1C3-40E8-B03B-3EA5A79415AB}" dt="2025-06-13T11:02:53.928" v="269"/>
          <ac:graphicFrameMkLst>
            <pc:docMk/>
            <pc:sldMk cId="2619618417" sldId="444"/>
            <ac:graphicFrameMk id="5" creationId="{42E99541-4602-C65E-AE36-EC5747B1BF19}"/>
          </ac:graphicFrameMkLst>
        </pc:graphicFrameChg>
        <pc:graphicFrameChg chg="del">
          <ac:chgData name="齊藤 諒" userId="855f4827-9379-48d3-9c3d-39924289c306" providerId="ADAL" clId="{C362DED2-A1C3-40E8-B03B-3EA5A79415AB}" dt="2025-06-13T11:02:53.499" v="268" actId="478"/>
          <ac:graphicFrameMkLst>
            <pc:docMk/>
            <pc:sldMk cId="2619618417" sldId="444"/>
            <ac:graphicFrameMk id="11" creationId="{A0CE3254-3A73-4616-81C2-61CD2CD13F35}"/>
          </ac:graphicFrameMkLst>
        </pc:graphicFrameChg>
        <pc:picChg chg="del">
          <ac:chgData name="齊藤 諒" userId="855f4827-9379-48d3-9c3d-39924289c306" providerId="ADAL" clId="{C362DED2-A1C3-40E8-B03B-3EA5A79415AB}" dt="2025-06-13T11:02:53.499" v="268" actId="478"/>
          <ac:picMkLst>
            <pc:docMk/>
            <pc:sldMk cId="2619618417" sldId="444"/>
            <ac:picMk id="2" creationId="{950EB301-726F-EA61-E1C0-A71C11C87624}"/>
          </ac:picMkLst>
        </pc:picChg>
        <pc:picChg chg="add mod">
          <ac:chgData name="齊藤 諒" userId="855f4827-9379-48d3-9c3d-39924289c306" providerId="ADAL" clId="{C362DED2-A1C3-40E8-B03B-3EA5A79415AB}" dt="2025-06-13T11:02:53.928" v="269"/>
          <ac:picMkLst>
            <pc:docMk/>
            <pc:sldMk cId="2619618417" sldId="444"/>
            <ac:picMk id="8" creationId="{66742378-8180-77EC-B7DC-F62A25B463D6}"/>
          </ac:picMkLst>
        </pc:picChg>
        <pc:picChg chg="add mod">
          <ac:chgData name="齊藤 諒" userId="855f4827-9379-48d3-9c3d-39924289c306" providerId="ADAL" clId="{C362DED2-A1C3-40E8-B03B-3EA5A79415AB}" dt="2025-06-13T11:03:02.529" v="271" actId="1076"/>
          <ac:picMkLst>
            <pc:docMk/>
            <pc:sldMk cId="2619618417" sldId="444"/>
            <ac:picMk id="10" creationId="{D356CEB2-C0E2-6AA4-91AE-081E93907D47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3:36.304" v="107" actId="1076"/>
        <pc:sldMkLst>
          <pc:docMk/>
          <pc:sldMk cId="3081802627" sldId="449"/>
        </pc:sldMkLst>
        <pc:spChg chg="add mod">
          <ac:chgData name="齊藤 諒" userId="855f4827-9379-48d3-9c3d-39924289c306" providerId="ADAL" clId="{C362DED2-A1C3-40E8-B03B-3EA5A79415AB}" dt="2025-06-13T10:53:28.522" v="104"/>
          <ac:spMkLst>
            <pc:docMk/>
            <pc:sldMk cId="3081802627" sldId="449"/>
            <ac:spMk id="6" creationId="{B280D805-F3D2-FC55-166C-173BA198DAF1}"/>
          </ac:spMkLst>
        </pc:spChg>
        <pc:spChg chg="add mod">
          <ac:chgData name="齊藤 諒" userId="855f4827-9379-48d3-9c3d-39924289c306" providerId="ADAL" clId="{C362DED2-A1C3-40E8-B03B-3EA5A79415AB}" dt="2025-06-13T10:53:28.522" v="104"/>
          <ac:spMkLst>
            <pc:docMk/>
            <pc:sldMk cId="3081802627" sldId="449"/>
            <ac:spMk id="7" creationId="{B55952D0-8398-F10C-9134-7F255247EB41}"/>
          </ac:spMkLst>
        </pc:spChg>
        <pc:spChg chg="del">
          <ac:chgData name="齊藤 諒" userId="855f4827-9379-48d3-9c3d-39924289c306" providerId="ADAL" clId="{C362DED2-A1C3-40E8-B03B-3EA5A79415AB}" dt="2025-06-13T10:53:28.134" v="103" actId="478"/>
          <ac:spMkLst>
            <pc:docMk/>
            <pc:sldMk cId="3081802627" sldId="449"/>
            <ac:spMk id="8" creationId="{5509B632-BE07-4375-BD48-176F240F8BF7}"/>
          </ac:spMkLst>
        </pc:spChg>
        <pc:spChg chg="del">
          <ac:chgData name="齊藤 諒" userId="855f4827-9379-48d3-9c3d-39924289c306" providerId="ADAL" clId="{C362DED2-A1C3-40E8-B03B-3EA5A79415AB}" dt="2025-06-13T10:53:28.134" v="103" actId="478"/>
          <ac:spMkLst>
            <pc:docMk/>
            <pc:sldMk cId="3081802627" sldId="449"/>
            <ac:spMk id="10" creationId="{5CA88BF2-1CF1-471D-B786-7FC4399CA453}"/>
          </ac:spMkLst>
        </pc:spChg>
        <pc:spChg chg="add mod">
          <ac:chgData name="齊藤 諒" userId="855f4827-9379-48d3-9c3d-39924289c306" providerId="ADAL" clId="{C362DED2-A1C3-40E8-B03B-3EA5A79415AB}" dt="2025-06-13T10:53:28.522" v="104"/>
          <ac:spMkLst>
            <pc:docMk/>
            <pc:sldMk cId="3081802627" sldId="449"/>
            <ac:spMk id="11" creationId="{91591B20-C954-78F6-21A9-0DA6F3F4830B}"/>
          </ac:spMkLst>
        </pc:spChg>
        <pc:spChg chg="del">
          <ac:chgData name="齊藤 諒" userId="855f4827-9379-48d3-9c3d-39924289c306" providerId="ADAL" clId="{C362DED2-A1C3-40E8-B03B-3EA5A79415AB}" dt="2025-06-13T10:53:28.134" v="103" actId="478"/>
          <ac:spMkLst>
            <pc:docMk/>
            <pc:sldMk cId="3081802627" sldId="449"/>
            <ac:spMk id="14" creationId="{DB8095D8-7753-409A-9241-83C20D465B64}"/>
          </ac:spMkLst>
        </pc:spChg>
        <pc:graphicFrameChg chg="del">
          <ac:chgData name="齊藤 諒" userId="855f4827-9379-48d3-9c3d-39924289c306" providerId="ADAL" clId="{C362DED2-A1C3-40E8-B03B-3EA5A79415AB}" dt="2025-06-13T10:53:28.134" v="103" actId="478"/>
          <ac:graphicFrameMkLst>
            <pc:docMk/>
            <pc:sldMk cId="3081802627" sldId="449"/>
            <ac:graphicFrameMk id="2" creationId="{F6AE73AA-72A0-445E-B201-DF6F68A7A950}"/>
          </ac:graphicFrameMkLst>
        </pc:graphicFrameChg>
        <pc:graphicFrameChg chg="add mod">
          <ac:chgData name="齊藤 諒" userId="855f4827-9379-48d3-9c3d-39924289c306" providerId="ADAL" clId="{C362DED2-A1C3-40E8-B03B-3EA5A79415AB}" dt="2025-06-13T10:53:28.522" v="104"/>
          <ac:graphicFrameMkLst>
            <pc:docMk/>
            <pc:sldMk cId="3081802627" sldId="449"/>
            <ac:graphicFrameMk id="9" creationId="{F9FBE6D1-5906-C2BB-5A4A-47EF25694238}"/>
          </ac:graphicFrameMkLst>
        </pc:graphicFrameChg>
        <pc:picChg chg="del">
          <ac:chgData name="齊藤 諒" userId="855f4827-9379-48d3-9c3d-39924289c306" providerId="ADAL" clId="{C362DED2-A1C3-40E8-B03B-3EA5A79415AB}" dt="2025-06-13T10:53:28.134" v="103" actId="478"/>
          <ac:picMkLst>
            <pc:docMk/>
            <pc:sldMk cId="3081802627" sldId="449"/>
            <ac:picMk id="3" creationId="{C2F7410E-AA1B-60A8-6BF1-38979A7B8D8E}"/>
          </ac:picMkLst>
        </pc:picChg>
        <pc:picChg chg="add mod">
          <ac:chgData name="齊藤 諒" userId="855f4827-9379-48d3-9c3d-39924289c306" providerId="ADAL" clId="{C362DED2-A1C3-40E8-B03B-3EA5A79415AB}" dt="2025-06-13T10:53:28.522" v="104"/>
          <ac:picMkLst>
            <pc:docMk/>
            <pc:sldMk cId="3081802627" sldId="449"/>
            <ac:picMk id="12" creationId="{F2081E68-23B7-D620-2B01-D270A69175DD}"/>
          </ac:picMkLst>
        </pc:picChg>
        <pc:picChg chg="add mod">
          <ac:chgData name="齊藤 諒" userId="855f4827-9379-48d3-9c3d-39924289c306" providerId="ADAL" clId="{C362DED2-A1C3-40E8-B03B-3EA5A79415AB}" dt="2025-06-13T10:53:36.304" v="107" actId="1076"/>
          <ac:picMkLst>
            <pc:docMk/>
            <pc:sldMk cId="3081802627" sldId="449"/>
            <ac:picMk id="13" creationId="{0B3D9520-2475-6693-2CB4-EB6DC6A124AD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1:58.288" v="80" actId="1076"/>
        <pc:sldMkLst>
          <pc:docMk/>
          <pc:sldMk cId="2053085177" sldId="455"/>
        </pc:sldMkLst>
        <pc:spChg chg="del">
          <ac:chgData name="齊藤 諒" userId="855f4827-9379-48d3-9c3d-39924289c306" providerId="ADAL" clId="{C362DED2-A1C3-40E8-B03B-3EA5A79415AB}" dt="2025-06-13T10:51:42.887" v="74" actId="478"/>
          <ac:spMkLst>
            <pc:docMk/>
            <pc:sldMk cId="2053085177" sldId="455"/>
            <ac:spMk id="6" creationId="{D5DDFE2A-5469-4943-B772-4FBED523F981}"/>
          </ac:spMkLst>
        </pc:spChg>
        <pc:spChg chg="del">
          <ac:chgData name="齊藤 諒" userId="855f4827-9379-48d3-9c3d-39924289c306" providerId="ADAL" clId="{C362DED2-A1C3-40E8-B03B-3EA5A79415AB}" dt="2025-06-13T10:51:42.887" v="74" actId="478"/>
          <ac:spMkLst>
            <pc:docMk/>
            <pc:sldMk cId="2053085177" sldId="455"/>
            <ac:spMk id="7" creationId="{BADC73CC-1E74-4C54-9230-CAC500EA1AED}"/>
          </ac:spMkLst>
        </pc:spChg>
        <pc:spChg chg="add mod">
          <ac:chgData name="齊藤 諒" userId="855f4827-9379-48d3-9c3d-39924289c306" providerId="ADAL" clId="{C362DED2-A1C3-40E8-B03B-3EA5A79415AB}" dt="2025-06-13T10:51:43.257" v="75"/>
          <ac:spMkLst>
            <pc:docMk/>
            <pc:sldMk cId="2053085177" sldId="455"/>
            <ac:spMk id="11" creationId="{5739C22B-751A-FEEC-1871-D00D43F68CC0}"/>
          </ac:spMkLst>
        </pc:spChg>
        <pc:spChg chg="add mod">
          <ac:chgData name="齊藤 諒" userId="855f4827-9379-48d3-9c3d-39924289c306" providerId="ADAL" clId="{C362DED2-A1C3-40E8-B03B-3EA5A79415AB}" dt="2025-06-13T10:51:43.257" v="75"/>
          <ac:spMkLst>
            <pc:docMk/>
            <pc:sldMk cId="2053085177" sldId="455"/>
            <ac:spMk id="12" creationId="{43648386-BDB6-382E-D5D9-1AFF4B52C7B6}"/>
          </ac:spMkLst>
        </pc:spChg>
        <pc:graphicFrameChg chg="del">
          <ac:chgData name="齊藤 諒" userId="855f4827-9379-48d3-9c3d-39924289c306" providerId="ADAL" clId="{C362DED2-A1C3-40E8-B03B-3EA5A79415AB}" dt="2025-06-13T10:51:42.887" v="74" actId="478"/>
          <ac:graphicFrameMkLst>
            <pc:docMk/>
            <pc:sldMk cId="2053085177" sldId="455"/>
            <ac:graphicFrameMk id="4" creationId="{F1480F16-27D2-412E-B0C3-4E51CC2EDE17}"/>
          </ac:graphicFrameMkLst>
        </pc:graphicFrameChg>
        <pc:graphicFrameChg chg="add mod">
          <ac:chgData name="齊藤 諒" userId="855f4827-9379-48d3-9c3d-39924289c306" providerId="ADAL" clId="{C362DED2-A1C3-40E8-B03B-3EA5A79415AB}" dt="2025-06-13T10:51:43.257" v="75"/>
          <ac:graphicFrameMkLst>
            <pc:docMk/>
            <pc:sldMk cId="2053085177" sldId="455"/>
            <ac:graphicFrameMk id="10" creationId="{2840187B-BC9B-2FB0-B836-412263064B7A}"/>
          </ac:graphicFrameMkLst>
        </pc:graphicFrameChg>
        <pc:picChg chg="del">
          <ac:chgData name="齊藤 諒" userId="855f4827-9379-48d3-9c3d-39924289c306" providerId="ADAL" clId="{C362DED2-A1C3-40E8-B03B-3EA5A79415AB}" dt="2025-06-13T10:51:42.887" v="74" actId="478"/>
          <ac:picMkLst>
            <pc:docMk/>
            <pc:sldMk cId="2053085177" sldId="455"/>
            <ac:picMk id="9" creationId="{D5DEAB57-D6E2-DD4C-A915-C188AF8BFDFE}"/>
          </ac:picMkLst>
        </pc:picChg>
        <pc:picChg chg="add mod">
          <ac:chgData name="齊藤 諒" userId="855f4827-9379-48d3-9c3d-39924289c306" providerId="ADAL" clId="{C362DED2-A1C3-40E8-B03B-3EA5A79415AB}" dt="2025-06-13T10:51:43.257" v="75"/>
          <ac:picMkLst>
            <pc:docMk/>
            <pc:sldMk cId="2053085177" sldId="455"/>
            <ac:picMk id="13" creationId="{192A99A5-88DB-F4E4-228E-106E6F611098}"/>
          </ac:picMkLst>
        </pc:picChg>
        <pc:picChg chg="add mod">
          <ac:chgData name="齊藤 諒" userId="855f4827-9379-48d3-9c3d-39924289c306" providerId="ADAL" clId="{C362DED2-A1C3-40E8-B03B-3EA5A79415AB}" dt="2025-06-13T10:51:58.288" v="80" actId="1076"/>
          <ac:picMkLst>
            <pc:docMk/>
            <pc:sldMk cId="2053085177" sldId="455"/>
            <ac:picMk id="14" creationId="{CCAAF17A-142B-EE24-81DE-516A07EED699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9:16.747" v="218" actId="1076"/>
        <pc:sldMkLst>
          <pc:docMk/>
          <pc:sldMk cId="1471646301" sldId="456"/>
        </pc:sldMkLst>
        <pc:spChg chg="add mod">
          <ac:chgData name="齊藤 諒" userId="855f4827-9379-48d3-9c3d-39924289c306" providerId="ADAL" clId="{C362DED2-A1C3-40E8-B03B-3EA5A79415AB}" dt="2025-06-13T10:58:50.922" v="209"/>
          <ac:spMkLst>
            <pc:docMk/>
            <pc:sldMk cId="1471646301" sldId="456"/>
            <ac:spMk id="3" creationId="{81FF2DBF-3705-BCF8-741B-9C21BADBFF59}"/>
          </ac:spMkLst>
        </pc:spChg>
        <pc:spChg chg="del">
          <ac:chgData name="齊藤 諒" userId="855f4827-9379-48d3-9c3d-39924289c306" providerId="ADAL" clId="{C362DED2-A1C3-40E8-B03B-3EA5A79415AB}" dt="2025-06-13T10:58:49.874" v="208" actId="478"/>
          <ac:spMkLst>
            <pc:docMk/>
            <pc:sldMk cId="1471646301" sldId="456"/>
            <ac:spMk id="6" creationId="{DB422EEC-F4DD-4C3E-84A9-180C81A34F00}"/>
          </ac:spMkLst>
        </pc:spChg>
        <pc:spChg chg="add mod">
          <ac:chgData name="齊藤 諒" userId="855f4827-9379-48d3-9c3d-39924289c306" providerId="ADAL" clId="{C362DED2-A1C3-40E8-B03B-3EA5A79415AB}" dt="2025-06-13T10:58:50.922" v="209"/>
          <ac:spMkLst>
            <pc:docMk/>
            <pc:sldMk cId="1471646301" sldId="456"/>
            <ac:spMk id="7" creationId="{1DF7E2A4-95B3-7CCC-B486-986B5AA6E6E0}"/>
          </ac:spMkLst>
        </pc:spChg>
        <pc:spChg chg="mod">
          <ac:chgData name="齊藤 諒" userId="855f4827-9379-48d3-9c3d-39924289c306" providerId="ADAL" clId="{C362DED2-A1C3-40E8-B03B-3EA5A79415AB}" dt="2025-06-13T10:59:04.852" v="215" actId="1036"/>
          <ac:spMkLst>
            <pc:docMk/>
            <pc:sldMk cId="1471646301" sldId="456"/>
            <ac:spMk id="12" creationId="{064159D3-B357-4807-A2E0-3AD7A37C6068}"/>
          </ac:spMkLst>
        </pc:spChg>
        <pc:spChg chg="del">
          <ac:chgData name="齊藤 諒" userId="855f4827-9379-48d3-9c3d-39924289c306" providerId="ADAL" clId="{C362DED2-A1C3-40E8-B03B-3EA5A79415AB}" dt="2025-06-13T10:58:49.874" v="208" actId="478"/>
          <ac:spMkLst>
            <pc:docMk/>
            <pc:sldMk cId="1471646301" sldId="456"/>
            <ac:spMk id="14" creationId="{8BCC3A61-CFF5-452A-9B0A-C37B387D9556}"/>
          </ac:spMkLst>
        </pc:spChg>
        <pc:graphicFrameChg chg="add mod">
          <ac:chgData name="齊藤 諒" userId="855f4827-9379-48d3-9c3d-39924289c306" providerId="ADAL" clId="{C362DED2-A1C3-40E8-B03B-3EA5A79415AB}" dt="2025-06-13T10:58:50.922" v="209"/>
          <ac:graphicFrameMkLst>
            <pc:docMk/>
            <pc:sldMk cId="1471646301" sldId="456"/>
            <ac:graphicFrameMk id="5" creationId="{62A8B4FF-7499-6D8B-195B-193E8DEA8385}"/>
          </ac:graphicFrameMkLst>
        </pc:graphicFrameChg>
        <pc:graphicFrameChg chg="del">
          <ac:chgData name="齊藤 諒" userId="855f4827-9379-48d3-9c3d-39924289c306" providerId="ADAL" clId="{C362DED2-A1C3-40E8-B03B-3EA5A79415AB}" dt="2025-06-13T10:58:49.874" v="208" actId="478"/>
          <ac:graphicFrameMkLst>
            <pc:docMk/>
            <pc:sldMk cId="1471646301" sldId="456"/>
            <ac:graphicFrameMk id="11" creationId="{0F16D92F-DCB3-4E1D-B550-A89158624CB4}"/>
          </ac:graphicFrameMkLst>
        </pc:graphicFrameChg>
        <pc:picChg chg="del">
          <ac:chgData name="齊藤 諒" userId="855f4827-9379-48d3-9c3d-39924289c306" providerId="ADAL" clId="{C362DED2-A1C3-40E8-B03B-3EA5A79415AB}" dt="2025-06-13T10:58:49.874" v="208" actId="478"/>
          <ac:picMkLst>
            <pc:docMk/>
            <pc:sldMk cId="1471646301" sldId="456"/>
            <ac:picMk id="2" creationId="{098AD495-2A88-FBFC-0A64-FEEF52884049}"/>
          </ac:picMkLst>
        </pc:picChg>
        <pc:picChg chg="add mod">
          <ac:chgData name="齊藤 諒" userId="855f4827-9379-48d3-9c3d-39924289c306" providerId="ADAL" clId="{C362DED2-A1C3-40E8-B03B-3EA5A79415AB}" dt="2025-06-13T10:58:50.922" v="209"/>
          <ac:picMkLst>
            <pc:docMk/>
            <pc:sldMk cId="1471646301" sldId="456"/>
            <ac:picMk id="8" creationId="{1E44D6ED-7079-8BEA-1438-D808A4249157}"/>
          </ac:picMkLst>
        </pc:picChg>
        <pc:picChg chg="add mod">
          <ac:chgData name="齊藤 諒" userId="855f4827-9379-48d3-9c3d-39924289c306" providerId="ADAL" clId="{C362DED2-A1C3-40E8-B03B-3EA5A79415AB}" dt="2025-06-13T10:59:16.747" v="218" actId="1076"/>
          <ac:picMkLst>
            <pc:docMk/>
            <pc:sldMk cId="1471646301" sldId="456"/>
            <ac:picMk id="9" creationId="{AC1F7FA0-5FF4-9D7D-CE53-7343FFBBDE5B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1:00:44.052" v="242" actId="1037"/>
        <pc:sldMkLst>
          <pc:docMk/>
          <pc:sldMk cId="1983062038" sldId="461"/>
        </pc:sldMkLst>
        <pc:spChg chg="del">
          <ac:chgData name="齊藤 諒" userId="855f4827-9379-48d3-9c3d-39924289c306" providerId="ADAL" clId="{C362DED2-A1C3-40E8-B03B-3EA5A79415AB}" dt="2025-06-13T11:00:17.017" v="229" actId="478"/>
          <ac:spMkLst>
            <pc:docMk/>
            <pc:sldMk cId="1983062038" sldId="461"/>
            <ac:spMk id="5" creationId="{CF03A320-D9D6-E02D-7D51-B7BE03FCA0C7}"/>
          </ac:spMkLst>
        </pc:spChg>
        <pc:spChg chg="add mod">
          <ac:chgData name="齊藤 諒" userId="855f4827-9379-48d3-9c3d-39924289c306" providerId="ADAL" clId="{C362DED2-A1C3-40E8-B03B-3EA5A79415AB}" dt="2025-06-13T11:00:17.685" v="230"/>
          <ac:spMkLst>
            <pc:docMk/>
            <pc:sldMk cId="1983062038" sldId="461"/>
            <ac:spMk id="6" creationId="{59A635BA-CF3B-2FE2-BA08-1EEF69AE1DC5}"/>
          </ac:spMkLst>
        </pc:spChg>
        <pc:spChg chg="add mod">
          <ac:chgData name="齊藤 諒" userId="855f4827-9379-48d3-9c3d-39924289c306" providerId="ADAL" clId="{C362DED2-A1C3-40E8-B03B-3EA5A79415AB}" dt="2025-06-13T11:00:17.685" v="230"/>
          <ac:spMkLst>
            <pc:docMk/>
            <pc:sldMk cId="1983062038" sldId="461"/>
            <ac:spMk id="7" creationId="{727A62D5-4B8D-2D11-A93C-7B4B1DA0A4E0}"/>
          </ac:spMkLst>
        </pc:spChg>
        <pc:spChg chg="mod">
          <ac:chgData name="齊藤 諒" userId="855f4827-9379-48d3-9c3d-39924289c306" providerId="ADAL" clId="{C362DED2-A1C3-40E8-B03B-3EA5A79415AB}" dt="2025-06-13T11:00:31.912" v="236" actId="1036"/>
          <ac:spMkLst>
            <pc:docMk/>
            <pc:sldMk cId="1983062038" sldId="461"/>
            <ac:spMk id="9" creationId="{8AE8E805-C1B3-420E-887C-C11CFAE04286}"/>
          </ac:spMkLst>
        </pc:spChg>
        <pc:spChg chg="del">
          <ac:chgData name="齊藤 諒" userId="855f4827-9379-48d3-9c3d-39924289c306" providerId="ADAL" clId="{C362DED2-A1C3-40E8-B03B-3EA5A79415AB}" dt="2025-06-13T11:00:17.017" v="229" actId="478"/>
          <ac:spMkLst>
            <pc:docMk/>
            <pc:sldMk cId="1983062038" sldId="461"/>
            <ac:spMk id="13" creationId="{5C6B7B18-B050-4CFC-8616-C86FD27337CE}"/>
          </ac:spMkLst>
        </pc:spChg>
        <pc:graphicFrameChg chg="add mod">
          <ac:chgData name="齊藤 諒" userId="855f4827-9379-48d3-9c3d-39924289c306" providerId="ADAL" clId="{C362DED2-A1C3-40E8-B03B-3EA5A79415AB}" dt="2025-06-13T11:00:17.685" v="230"/>
          <ac:graphicFrameMkLst>
            <pc:docMk/>
            <pc:sldMk cId="1983062038" sldId="461"/>
            <ac:graphicFrameMk id="3" creationId="{E160F9EC-4AB9-2C01-A9AC-57329D8C2B35}"/>
          </ac:graphicFrameMkLst>
        </pc:graphicFrameChg>
        <pc:graphicFrameChg chg="del">
          <ac:chgData name="齊藤 諒" userId="855f4827-9379-48d3-9c3d-39924289c306" providerId="ADAL" clId="{C362DED2-A1C3-40E8-B03B-3EA5A79415AB}" dt="2025-06-13T11:00:17.017" v="229" actId="478"/>
          <ac:graphicFrameMkLst>
            <pc:docMk/>
            <pc:sldMk cId="1983062038" sldId="461"/>
            <ac:graphicFrameMk id="10" creationId="{ACBF625F-3BF9-4CF4-B020-C034D894278B}"/>
          </ac:graphicFrameMkLst>
        </pc:graphicFrameChg>
        <pc:picChg chg="del">
          <ac:chgData name="齊藤 諒" userId="855f4827-9379-48d3-9c3d-39924289c306" providerId="ADAL" clId="{C362DED2-A1C3-40E8-B03B-3EA5A79415AB}" dt="2025-06-13T11:00:17.017" v="229" actId="478"/>
          <ac:picMkLst>
            <pc:docMk/>
            <pc:sldMk cId="1983062038" sldId="461"/>
            <ac:picMk id="2" creationId="{08D24725-AD92-1DE4-A4E1-9D5B6DA7FE2F}"/>
          </ac:picMkLst>
        </pc:picChg>
        <pc:picChg chg="add mod">
          <ac:chgData name="齊藤 諒" userId="855f4827-9379-48d3-9c3d-39924289c306" providerId="ADAL" clId="{C362DED2-A1C3-40E8-B03B-3EA5A79415AB}" dt="2025-06-13T11:00:17.685" v="230"/>
          <ac:picMkLst>
            <pc:docMk/>
            <pc:sldMk cId="1983062038" sldId="461"/>
            <ac:picMk id="8" creationId="{B5D79160-549A-1ADC-65FF-FF2BEEC62319}"/>
          </ac:picMkLst>
        </pc:picChg>
        <pc:picChg chg="add mod">
          <ac:chgData name="齊藤 諒" userId="855f4827-9379-48d3-9c3d-39924289c306" providerId="ADAL" clId="{C362DED2-A1C3-40E8-B03B-3EA5A79415AB}" dt="2025-06-13T11:00:44.052" v="242" actId="1037"/>
          <ac:picMkLst>
            <pc:docMk/>
            <pc:sldMk cId="1983062038" sldId="461"/>
            <ac:picMk id="11" creationId="{18ADA7AE-7DF2-65BE-24C9-73023C856DE8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7:40.536" v="189" actId="1036"/>
        <pc:sldMkLst>
          <pc:docMk/>
          <pc:sldMk cId="995943892" sldId="463"/>
        </pc:sldMkLst>
        <pc:spChg chg="del">
          <ac:chgData name="齊藤 諒" userId="855f4827-9379-48d3-9c3d-39924289c306" providerId="ADAL" clId="{C362DED2-A1C3-40E8-B03B-3EA5A79415AB}" dt="2025-06-13T10:57:22.399" v="177" actId="478"/>
          <ac:spMkLst>
            <pc:docMk/>
            <pc:sldMk cId="995943892" sldId="463"/>
            <ac:spMk id="5" creationId="{E6567EC5-2045-47A4-BBF8-1C490B2ABDF5}"/>
          </ac:spMkLst>
        </pc:spChg>
        <pc:spChg chg="del">
          <ac:chgData name="齊藤 諒" userId="855f4827-9379-48d3-9c3d-39924289c306" providerId="ADAL" clId="{C362DED2-A1C3-40E8-B03B-3EA5A79415AB}" dt="2025-06-13T10:57:22.399" v="177" actId="478"/>
          <ac:spMkLst>
            <pc:docMk/>
            <pc:sldMk cId="995943892" sldId="463"/>
            <ac:spMk id="6" creationId="{4BED5279-2072-98B3-E7BF-954C3142A605}"/>
          </ac:spMkLst>
        </pc:spChg>
        <pc:spChg chg="add del mod">
          <ac:chgData name="齊藤 諒" userId="855f4827-9379-48d3-9c3d-39924289c306" providerId="ADAL" clId="{C362DED2-A1C3-40E8-B03B-3EA5A79415AB}" dt="2025-06-13T10:57:24.828" v="178" actId="478"/>
          <ac:spMkLst>
            <pc:docMk/>
            <pc:sldMk cId="995943892" sldId="463"/>
            <ac:spMk id="7" creationId="{FF65261D-8C2D-0B2B-FD0E-46DC8EA9B9E7}"/>
          </ac:spMkLst>
        </pc:spChg>
        <pc:spChg chg="add mod">
          <ac:chgData name="齊藤 諒" userId="855f4827-9379-48d3-9c3d-39924289c306" providerId="ADAL" clId="{C362DED2-A1C3-40E8-B03B-3EA5A79415AB}" dt="2025-06-13T10:57:26.026" v="179"/>
          <ac:spMkLst>
            <pc:docMk/>
            <pc:sldMk cId="995943892" sldId="463"/>
            <ac:spMk id="10" creationId="{A8531EF6-461B-1668-252F-9AC0F6335A61}"/>
          </ac:spMkLst>
        </pc:spChg>
        <pc:spChg chg="add mod">
          <ac:chgData name="齊藤 諒" userId="855f4827-9379-48d3-9c3d-39924289c306" providerId="ADAL" clId="{C362DED2-A1C3-40E8-B03B-3EA5A79415AB}" dt="2025-06-13T10:57:26.026" v="179"/>
          <ac:spMkLst>
            <pc:docMk/>
            <pc:sldMk cId="995943892" sldId="463"/>
            <ac:spMk id="11" creationId="{A916FFDC-6502-1A7B-37B7-6D8B558E3778}"/>
          </ac:spMkLst>
        </pc:spChg>
        <pc:spChg chg="mod">
          <ac:chgData name="齊藤 諒" userId="855f4827-9379-48d3-9c3d-39924289c306" providerId="ADAL" clId="{C362DED2-A1C3-40E8-B03B-3EA5A79415AB}" dt="2025-06-13T10:57:40.536" v="189" actId="1036"/>
          <ac:spMkLst>
            <pc:docMk/>
            <pc:sldMk cId="995943892" sldId="463"/>
            <ac:spMk id="12" creationId="{F11D5261-2E94-48D5-7B7A-0B65626AA05A}"/>
          </ac:spMkLst>
        </pc:spChg>
        <pc:spChg chg="add mod">
          <ac:chgData name="齊藤 諒" userId="855f4827-9379-48d3-9c3d-39924289c306" providerId="ADAL" clId="{C362DED2-A1C3-40E8-B03B-3EA5A79415AB}" dt="2025-06-13T10:57:26.026" v="179"/>
          <ac:spMkLst>
            <pc:docMk/>
            <pc:sldMk cId="995943892" sldId="463"/>
            <ac:spMk id="13" creationId="{0E524923-3F8B-C7B4-B445-470DBD9CE4F4}"/>
          </ac:spMkLst>
        </pc:spChg>
        <pc:spChg chg="del">
          <ac:chgData name="齊藤 諒" userId="855f4827-9379-48d3-9c3d-39924289c306" providerId="ADAL" clId="{C362DED2-A1C3-40E8-B03B-3EA5A79415AB}" dt="2025-06-13T10:57:22.399" v="177" actId="478"/>
          <ac:spMkLst>
            <pc:docMk/>
            <pc:sldMk cId="995943892" sldId="463"/>
            <ac:spMk id="14" creationId="{350282DA-8732-66B4-4838-FE6C8AF3F2CF}"/>
          </ac:spMkLst>
        </pc:spChg>
        <pc:graphicFrameChg chg="add mod">
          <ac:chgData name="齊藤 諒" userId="855f4827-9379-48d3-9c3d-39924289c306" providerId="ADAL" clId="{C362DED2-A1C3-40E8-B03B-3EA5A79415AB}" dt="2025-06-13T10:57:26.026" v="179"/>
          <ac:graphicFrameMkLst>
            <pc:docMk/>
            <pc:sldMk cId="995943892" sldId="463"/>
            <ac:graphicFrameMk id="8" creationId="{D500B6ED-7861-CF63-03B2-2CA913C27B13}"/>
          </ac:graphicFrameMkLst>
        </pc:graphicFrameChg>
        <pc:graphicFrameChg chg="del">
          <ac:chgData name="齊藤 諒" userId="855f4827-9379-48d3-9c3d-39924289c306" providerId="ADAL" clId="{C362DED2-A1C3-40E8-B03B-3EA5A79415AB}" dt="2025-06-13T10:57:22.399" v="177" actId="478"/>
          <ac:graphicFrameMkLst>
            <pc:docMk/>
            <pc:sldMk cId="995943892" sldId="463"/>
            <ac:graphicFrameMk id="9" creationId="{BBCF0AE1-913F-EA6C-BDDC-626AE4077462}"/>
          </ac:graphicFrameMkLst>
        </pc:graphicFrameChg>
        <pc:picChg chg="del">
          <ac:chgData name="齊藤 諒" userId="855f4827-9379-48d3-9c3d-39924289c306" providerId="ADAL" clId="{C362DED2-A1C3-40E8-B03B-3EA5A79415AB}" dt="2025-06-13T10:57:22.399" v="177" actId="478"/>
          <ac:picMkLst>
            <pc:docMk/>
            <pc:sldMk cId="995943892" sldId="463"/>
            <ac:picMk id="2" creationId="{9D1607EE-9110-2C50-AE42-465A2AC475B9}"/>
          </ac:picMkLst>
        </pc:picChg>
        <pc:picChg chg="add mod">
          <ac:chgData name="齊藤 諒" userId="855f4827-9379-48d3-9c3d-39924289c306" providerId="ADAL" clId="{C362DED2-A1C3-40E8-B03B-3EA5A79415AB}" dt="2025-06-13T10:57:26.026" v="179"/>
          <ac:picMkLst>
            <pc:docMk/>
            <pc:sldMk cId="995943892" sldId="463"/>
            <ac:picMk id="15" creationId="{714323D3-49DD-9925-4A5A-64D5FDF59480}"/>
          </ac:picMkLst>
        </pc:picChg>
        <pc:picChg chg="add mod">
          <ac:chgData name="齊藤 諒" userId="855f4827-9379-48d3-9c3d-39924289c306" providerId="ADAL" clId="{C362DED2-A1C3-40E8-B03B-3EA5A79415AB}" dt="2025-06-13T10:57:34.202" v="182" actId="1076"/>
          <ac:picMkLst>
            <pc:docMk/>
            <pc:sldMk cId="995943892" sldId="463"/>
            <ac:picMk id="17" creationId="{19184749-A942-30BD-4029-388DAAD82553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54:24.394" v="124" actId="1076"/>
        <pc:sldMkLst>
          <pc:docMk/>
          <pc:sldMk cId="407847707" sldId="464"/>
        </pc:sldMkLst>
        <pc:spChg chg="add mod">
          <ac:chgData name="齊藤 諒" userId="855f4827-9379-48d3-9c3d-39924289c306" providerId="ADAL" clId="{C362DED2-A1C3-40E8-B03B-3EA5A79415AB}" dt="2025-06-13T10:53:44.313" v="108" actId="478"/>
          <ac:spMkLst>
            <pc:docMk/>
            <pc:sldMk cId="407847707" sldId="464"/>
            <ac:spMk id="3" creationId="{7ECE4C3D-CD00-A94B-8544-1CA4C67D07C3}"/>
          </ac:spMkLst>
        </pc:spChg>
        <pc:spChg chg="mod">
          <ac:chgData name="齊藤 諒" userId="855f4827-9379-48d3-9c3d-39924289c306" providerId="ADAL" clId="{C362DED2-A1C3-40E8-B03B-3EA5A79415AB}" dt="2025-06-13T10:54:03.124" v="117" actId="26606"/>
          <ac:spMkLst>
            <pc:docMk/>
            <pc:sldMk cId="407847707" sldId="464"/>
            <ac:spMk id="4" creationId="{66633762-3054-1F57-A366-1707F4A7CF8F}"/>
          </ac:spMkLst>
        </pc:spChg>
        <pc:spChg chg="add del">
          <ac:chgData name="齊藤 諒" userId="855f4827-9379-48d3-9c3d-39924289c306" providerId="ADAL" clId="{C362DED2-A1C3-40E8-B03B-3EA5A79415AB}" dt="2025-06-13T10:53:53.683" v="111" actId="478"/>
          <ac:spMkLst>
            <pc:docMk/>
            <pc:sldMk cId="407847707" sldId="464"/>
            <ac:spMk id="6" creationId="{15182CAC-4016-1CBA-0C31-AC899331353E}"/>
          </ac:spMkLst>
        </pc:spChg>
        <pc:spChg chg="add mod">
          <ac:chgData name="齊藤 諒" userId="855f4827-9379-48d3-9c3d-39924289c306" providerId="ADAL" clId="{C362DED2-A1C3-40E8-B03B-3EA5A79415AB}" dt="2025-06-13T10:53:44.693" v="109"/>
          <ac:spMkLst>
            <pc:docMk/>
            <pc:sldMk cId="407847707" sldId="464"/>
            <ac:spMk id="7" creationId="{644247DC-4D89-EECA-5074-AC7962EAA8A8}"/>
          </ac:spMkLst>
        </pc:spChg>
        <pc:spChg chg="add mod">
          <ac:chgData name="齊藤 諒" userId="855f4827-9379-48d3-9c3d-39924289c306" providerId="ADAL" clId="{C362DED2-A1C3-40E8-B03B-3EA5A79415AB}" dt="2025-06-13T10:53:44.693" v="109"/>
          <ac:spMkLst>
            <pc:docMk/>
            <pc:sldMk cId="407847707" sldId="464"/>
            <ac:spMk id="8" creationId="{66B7798F-18DB-3EF4-A645-87CA6A315B59}"/>
          </ac:spMkLst>
        </pc:spChg>
        <pc:spChg chg="mod ord">
          <ac:chgData name="齊藤 諒" userId="855f4827-9379-48d3-9c3d-39924289c306" providerId="ADAL" clId="{C362DED2-A1C3-40E8-B03B-3EA5A79415AB}" dt="2025-06-13T10:54:14.344" v="121" actId="1076"/>
          <ac:spMkLst>
            <pc:docMk/>
            <pc:sldMk cId="407847707" sldId="464"/>
            <ac:spMk id="11" creationId="{3E36A655-A4A1-788D-910E-D3D4F5683F59}"/>
          </ac:spMkLst>
        </pc:spChg>
        <pc:spChg chg="add del">
          <ac:chgData name="齊藤 諒" userId="855f4827-9379-48d3-9c3d-39924289c306" providerId="ADAL" clId="{C362DED2-A1C3-40E8-B03B-3EA5A79415AB}" dt="2025-06-13T10:53:53.683" v="111" actId="478"/>
          <ac:spMkLst>
            <pc:docMk/>
            <pc:sldMk cId="407847707" sldId="464"/>
            <ac:spMk id="12" creationId="{0A552787-FF9D-A819-D80A-D6D5C2F2B892}"/>
          </ac:spMkLst>
        </pc:spChg>
        <pc:spChg chg="mod">
          <ac:chgData name="齊藤 諒" userId="855f4827-9379-48d3-9c3d-39924289c306" providerId="ADAL" clId="{C362DED2-A1C3-40E8-B03B-3EA5A79415AB}" dt="2025-06-13T10:54:03.124" v="117" actId="26606"/>
          <ac:spMkLst>
            <pc:docMk/>
            <pc:sldMk cId="407847707" sldId="464"/>
            <ac:spMk id="13" creationId="{A5DD0D63-F183-DBBB-CF70-C2D39EAC7F23}"/>
          </ac:spMkLst>
        </pc:spChg>
        <pc:spChg chg="add del mod">
          <ac:chgData name="齊藤 諒" userId="855f4827-9379-48d3-9c3d-39924289c306" providerId="ADAL" clId="{C362DED2-A1C3-40E8-B03B-3EA5A79415AB}" dt="2025-06-13T10:53:56.827" v="112" actId="478"/>
          <ac:spMkLst>
            <pc:docMk/>
            <pc:sldMk cId="407847707" sldId="464"/>
            <ac:spMk id="14" creationId="{45A3EA7F-7FD4-3484-081E-DCCCE1A6D258}"/>
          </ac:spMkLst>
        </pc:spChg>
        <pc:spChg chg="add mod">
          <ac:chgData name="齊藤 諒" userId="855f4827-9379-48d3-9c3d-39924289c306" providerId="ADAL" clId="{C362DED2-A1C3-40E8-B03B-3EA5A79415AB}" dt="2025-06-13T10:53:58.233" v="113"/>
          <ac:spMkLst>
            <pc:docMk/>
            <pc:sldMk cId="407847707" sldId="464"/>
            <ac:spMk id="16" creationId="{2CC5E9D9-D1E1-D58F-1D7F-D37207E417CD}"/>
          </ac:spMkLst>
        </pc:spChg>
        <pc:spChg chg="add mod">
          <ac:chgData name="齊藤 諒" userId="855f4827-9379-48d3-9c3d-39924289c306" providerId="ADAL" clId="{C362DED2-A1C3-40E8-B03B-3EA5A79415AB}" dt="2025-06-13T10:53:58.233" v="113"/>
          <ac:spMkLst>
            <pc:docMk/>
            <pc:sldMk cId="407847707" sldId="464"/>
            <ac:spMk id="17" creationId="{479B9599-CDA9-CF1C-7C7A-D1599A9ED2EF}"/>
          </ac:spMkLst>
        </pc:spChg>
        <pc:graphicFrameChg chg="add mod">
          <ac:chgData name="齊藤 諒" userId="855f4827-9379-48d3-9c3d-39924289c306" providerId="ADAL" clId="{C362DED2-A1C3-40E8-B03B-3EA5A79415AB}" dt="2025-06-13T10:53:44.693" v="109"/>
          <ac:graphicFrameMkLst>
            <pc:docMk/>
            <pc:sldMk cId="407847707" sldId="464"/>
            <ac:graphicFrameMk id="5" creationId="{84056071-4280-648C-A690-705A334B5F46}"/>
          </ac:graphicFrameMkLst>
        </pc:graphicFrameChg>
        <pc:graphicFrameChg chg="add del">
          <ac:chgData name="齊藤 諒" userId="855f4827-9379-48d3-9c3d-39924289c306" providerId="ADAL" clId="{C362DED2-A1C3-40E8-B03B-3EA5A79415AB}" dt="2025-06-13T10:53:53.683" v="111" actId="478"/>
          <ac:graphicFrameMkLst>
            <pc:docMk/>
            <pc:sldMk cId="407847707" sldId="464"/>
            <ac:graphicFrameMk id="9" creationId="{7C449ADA-7DB5-B9ED-EAD6-D4D92AA8850A}"/>
          </ac:graphicFrameMkLst>
        </pc:graphicFrameChg>
        <pc:graphicFrameChg chg="add mod">
          <ac:chgData name="齊藤 諒" userId="855f4827-9379-48d3-9c3d-39924289c306" providerId="ADAL" clId="{C362DED2-A1C3-40E8-B03B-3EA5A79415AB}" dt="2025-06-13T10:53:58.233" v="113"/>
          <ac:graphicFrameMkLst>
            <pc:docMk/>
            <pc:sldMk cId="407847707" sldId="464"/>
            <ac:graphicFrameMk id="15" creationId="{C0351C6F-A99E-D02D-DB24-4DEB56C19B19}"/>
          </ac:graphicFrameMkLst>
        </pc:graphicFrameChg>
        <pc:picChg chg="add del">
          <ac:chgData name="齊藤 諒" userId="855f4827-9379-48d3-9c3d-39924289c306" providerId="ADAL" clId="{C362DED2-A1C3-40E8-B03B-3EA5A79415AB}" dt="2025-06-13T10:53:53.683" v="111" actId="478"/>
          <ac:picMkLst>
            <pc:docMk/>
            <pc:sldMk cId="407847707" sldId="464"/>
            <ac:picMk id="2" creationId="{973B7E55-8BAB-C242-371D-49C592172BB2}"/>
          </ac:picMkLst>
        </pc:picChg>
        <pc:picChg chg="add mod">
          <ac:chgData name="齊藤 諒" userId="855f4827-9379-48d3-9c3d-39924289c306" providerId="ADAL" clId="{C362DED2-A1C3-40E8-B03B-3EA5A79415AB}" dt="2025-06-13T10:53:44.693" v="109"/>
          <ac:picMkLst>
            <pc:docMk/>
            <pc:sldMk cId="407847707" sldId="464"/>
            <ac:picMk id="10" creationId="{C0F9917E-6582-27A5-9C99-1DE6C0F9F192}"/>
          </ac:picMkLst>
        </pc:picChg>
        <pc:picChg chg="add mod">
          <ac:chgData name="齊藤 諒" userId="855f4827-9379-48d3-9c3d-39924289c306" providerId="ADAL" clId="{C362DED2-A1C3-40E8-B03B-3EA5A79415AB}" dt="2025-06-13T10:53:58.233" v="113"/>
          <ac:picMkLst>
            <pc:docMk/>
            <pc:sldMk cId="407847707" sldId="464"/>
            <ac:picMk id="18" creationId="{01FE387B-3A3F-85B3-ED5D-DAF7BAE1BE9A}"/>
          </ac:picMkLst>
        </pc:picChg>
        <pc:picChg chg="add mod">
          <ac:chgData name="齊藤 諒" userId="855f4827-9379-48d3-9c3d-39924289c306" providerId="ADAL" clId="{C362DED2-A1C3-40E8-B03B-3EA5A79415AB}" dt="2025-06-13T10:54:24.394" v="124" actId="1076"/>
          <ac:picMkLst>
            <pc:docMk/>
            <pc:sldMk cId="407847707" sldId="464"/>
            <ac:picMk id="19" creationId="{EE9CC468-030B-15DE-AE3E-03E0A31D7D07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1:04:08.561" v="286" actId="1038"/>
        <pc:sldMkLst>
          <pc:docMk/>
          <pc:sldMk cId="3997338388" sldId="467"/>
        </pc:sldMkLst>
        <pc:spChg chg="add del mod">
          <ac:chgData name="齊藤 諒" userId="855f4827-9379-48d3-9c3d-39924289c306" providerId="ADAL" clId="{C362DED2-A1C3-40E8-B03B-3EA5A79415AB}" dt="2025-06-13T11:03:19.709" v="274" actId="478"/>
          <ac:spMkLst>
            <pc:docMk/>
            <pc:sldMk cId="3997338388" sldId="467"/>
            <ac:spMk id="5" creationId="{E9AC4559-9CFB-DE3F-0F6E-D9960F3E5A0E}"/>
          </ac:spMkLst>
        </pc:spChg>
        <pc:spChg chg="del">
          <ac:chgData name="齊藤 諒" userId="855f4827-9379-48d3-9c3d-39924289c306" providerId="ADAL" clId="{C362DED2-A1C3-40E8-B03B-3EA5A79415AB}" dt="2025-06-13T11:03:16.969" v="273" actId="478"/>
          <ac:spMkLst>
            <pc:docMk/>
            <pc:sldMk cId="3997338388" sldId="467"/>
            <ac:spMk id="6" creationId="{505C949E-5334-49BE-9C97-0E90D3B4BF9E}"/>
          </ac:spMkLst>
        </pc:spChg>
        <pc:spChg chg="add mod">
          <ac:chgData name="齊藤 諒" userId="855f4827-9379-48d3-9c3d-39924289c306" providerId="ADAL" clId="{C362DED2-A1C3-40E8-B03B-3EA5A79415AB}" dt="2025-06-13T11:03:20.109" v="275"/>
          <ac:spMkLst>
            <pc:docMk/>
            <pc:sldMk cId="3997338388" sldId="467"/>
            <ac:spMk id="10" creationId="{6FEB50BB-C67B-FE7F-E6D9-FA1F4E40700F}"/>
          </ac:spMkLst>
        </pc:spChg>
        <pc:spChg chg="mod">
          <ac:chgData name="齊藤 諒" userId="855f4827-9379-48d3-9c3d-39924289c306" providerId="ADAL" clId="{C362DED2-A1C3-40E8-B03B-3EA5A79415AB}" dt="2025-06-13T11:03:36.504" v="280" actId="1076"/>
          <ac:spMkLst>
            <pc:docMk/>
            <pc:sldMk cId="3997338388" sldId="467"/>
            <ac:spMk id="12" creationId="{DA38B387-DCB4-763E-EFD3-756AF4243913}"/>
          </ac:spMkLst>
        </pc:spChg>
        <pc:spChg chg="add mod">
          <ac:chgData name="齊藤 諒" userId="855f4827-9379-48d3-9c3d-39924289c306" providerId="ADAL" clId="{C362DED2-A1C3-40E8-B03B-3EA5A79415AB}" dt="2025-06-13T11:03:20.109" v="275"/>
          <ac:spMkLst>
            <pc:docMk/>
            <pc:sldMk cId="3997338388" sldId="467"/>
            <ac:spMk id="13" creationId="{BB3FF6E9-8598-9083-D382-6F7FB6533A67}"/>
          </ac:spMkLst>
        </pc:spChg>
        <pc:spChg chg="del">
          <ac:chgData name="齊藤 諒" userId="855f4827-9379-48d3-9c3d-39924289c306" providerId="ADAL" clId="{C362DED2-A1C3-40E8-B03B-3EA5A79415AB}" dt="2025-06-13T11:03:16.969" v="273" actId="478"/>
          <ac:spMkLst>
            <pc:docMk/>
            <pc:sldMk cId="3997338388" sldId="467"/>
            <ac:spMk id="14" creationId="{02F80DC9-9EA9-A55C-A925-8DC9ED508083}"/>
          </ac:spMkLst>
        </pc:spChg>
        <pc:graphicFrameChg chg="add mod">
          <ac:chgData name="齊藤 諒" userId="855f4827-9379-48d3-9c3d-39924289c306" providerId="ADAL" clId="{C362DED2-A1C3-40E8-B03B-3EA5A79415AB}" dt="2025-06-13T11:03:20.109" v="275"/>
          <ac:graphicFrameMkLst>
            <pc:docMk/>
            <pc:sldMk cId="3997338388" sldId="467"/>
            <ac:graphicFrameMk id="7" creationId="{1D737311-E574-8863-3E4C-08DC45640C3C}"/>
          </ac:graphicFrameMkLst>
        </pc:graphicFrameChg>
        <pc:graphicFrameChg chg="del">
          <ac:chgData name="齊藤 諒" userId="855f4827-9379-48d3-9c3d-39924289c306" providerId="ADAL" clId="{C362DED2-A1C3-40E8-B03B-3EA5A79415AB}" dt="2025-06-13T11:03:16.969" v="273" actId="478"/>
          <ac:graphicFrameMkLst>
            <pc:docMk/>
            <pc:sldMk cId="3997338388" sldId="467"/>
            <ac:graphicFrameMk id="9" creationId="{D4EB1C9C-AAD0-EF6A-5057-DE134011DB58}"/>
          </ac:graphicFrameMkLst>
        </pc:graphicFrameChg>
        <pc:picChg chg="del">
          <ac:chgData name="齊藤 諒" userId="855f4827-9379-48d3-9c3d-39924289c306" providerId="ADAL" clId="{C362DED2-A1C3-40E8-B03B-3EA5A79415AB}" dt="2025-06-13T11:03:16.969" v="273" actId="478"/>
          <ac:picMkLst>
            <pc:docMk/>
            <pc:sldMk cId="3997338388" sldId="467"/>
            <ac:picMk id="2" creationId="{9E191624-9E0C-4737-86E6-29B91ADCE651}"/>
          </ac:picMkLst>
        </pc:picChg>
        <pc:picChg chg="add mod">
          <ac:chgData name="齊藤 諒" userId="855f4827-9379-48d3-9c3d-39924289c306" providerId="ADAL" clId="{C362DED2-A1C3-40E8-B03B-3EA5A79415AB}" dt="2025-06-13T11:03:20.109" v="275"/>
          <ac:picMkLst>
            <pc:docMk/>
            <pc:sldMk cId="3997338388" sldId="467"/>
            <ac:picMk id="22" creationId="{664C5973-551D-7078-CFEE-FAAB5D2E7923}"/>
          </ac:picMkLst>
        </pc:picChg>
        <pc:picChg chg="add mod">
          <ac:chgData name="齊藤 諒" userId="855f4827-9379-48d3-9c3d-39924289c306" providerId="ADAL" clId="{C362DED2-A1C3-40E8-B03B-3EA5A79415AB}" dt="2025-06-13T11:04:08.561" v="286" actId="1038"/>
          <ac:picMkLst>
            <pc:docMk/>
            <pc:sldMk cId="3997338388" sldId="467"/>
            <ac:picMk id="23" creationId="{6B50AF7A-082C-E213-26CF-EA96AA14CC52}"/>
          </ac:picMkLst>
        </pc:picChg>
        <pc:cxnChg chg="del">
          <ac:chgData name="齊藤 諒" userId="855f4827-9379-48d3-9c3d-39924289c306" providerId="ADAL" clId="{C362DED2-A1C3-40E8-B03B-3EA5A79415AB}" dt="2025-06-13T11:03:16.969" v="273" actId="478"/>
          <ac:cxnSpMkLst>
            <pc:docMk/>
            <pc:sldMk cId="3997338388" sldId="467"/>
            <ac:cxnSpMk id="8" creationId="{4A66A43A-2A76-30DC-A2C5-D92EE8176AA2}"/>
          </ac:cxnSpMkLst>
        </pc:cxnChg>
        <pc:cxnChg chg="del">
          <ac:chgData name="齊藤 諒" userId="855f4827-9379-48d3-9c3d-39924289c306" providerId="ADAL" clId="{C362DED2-A1C3-40E8-B03B-3EA5A79415AB}" dt="2025-06-13T11:03:16.969" v="273" actId="478"/>
          <ac:cxnSpMkLst>
            <pc:docMk/>
            <pc:sldMk cId="3997338388" sldId="467"/>
            <ac:cxnSpMk id="11" creationId="{601901B6-CEEB-40AC-49FB-4A502EC63654}"/>
          </ac:cxnSpMkLst>
        </pc:cxnChg>
        <pc:cxnChg chg="del">
          <ac:chgData name="齊藤 諒" userId="855f4827-9379-48d3-9c3d-39924289c306" providerId="ADAL" clId="{C362DED2-A1C3-40E8-B03B-3EA5A79415AB}" dt="2025-06-13T11:03:16.969" v="273" actId="478"/>
          <ac:cxnSpMkLst>
            <pc:docMk/>
            <pc:sldMk cId="3997338388" sldId="467"/>
            <ac:cxnSpMk id="15" creationId="{86EAC91B-C40D-1729-805E-3C0BA8A6E238}"/>
          </ac:cxnSpMkLst>
        </pc:cxnChg>
        <pc:cxnChg chg="add mod">
          <ac:chgData name="齊藤 諒" userId="855f4827-9379-48d3-9c3d-39924289c306" providerId="ADAL" clId="{C362DED2-A1C3-40E8-B03B-3EA5A79415AB}" dt="2025-06-13T11:03:20.109" v="275"/>
          <ac:cxnSpMkLst>
            <pc:docMk/>
            <pc:sldMk cId="3997338388" sldId="467"/>
            <ac:cxnSpMk id="17" creationId="{9BA291F0-7C03-8AC3-DE5D-AEBB3A39AC4F}"/>
          </ac:cxnSpMkLst>
        </pc:cxnChg>
        <pc:cxnChg chg="del">
          <ac:chgData name="齊藤 諒" userId="855f4827-9379-48d3-9c3d-39924289c306" providerId="ADAL" clId="{C362DED2-A1C3-40E8-B03B-3EA5A79415AB}" dt="2025-06-13T11:03:16.969" v="273" actId="478"/>
          <ac:cxnSpMkLst>
            <pc:docMk/>
            <pc:sldMk cId="3997338388" sldId="467"/>
            <ac:cxnSpMk id="18" creationId="{A5670C36-4CEE-260E-589C-9A050F04D783}"/>
          </ac:cxnSpMkLst>
        </pc:cxnChg>
        <pc:cxnChg chg="add mod">
          <ac:chgData name="齊藤 諒" userId="855f4827-9379-48d3-9c3d-39924289c306" providerId="ADAL" clId="{C362DED2-A1C3-40E8-B03B-3EA5A79415AB}" dt="2025-06-13T11:03:20.109" v="275"/>
          <ac:cxnSpMkLst>
            <pc:docMk/>
            <pc:sldMk cId="3997338388" sldId="467"/>
            <ac:cxnSpMk id="19" creationId="{234D26D3-D790-3687-5DE4-7717F44F6D81}"/>
          </ac:cxnSpMkLst>
        </pc:cxnChg>
        <pc:cxnChg chg="add mod">
          <ac:chgData name="齊藤 諒" userId="855f4827-9379-48d3-9c3d-39924289c306" providerId="ADAL" clId="{C362DED2-A1C3-40E8-B03B-3EA5A79415AB}" dt="2025-06-13T11:03:20.109" v="275"/>
          <ac:cxnSpMkLst>
            <pc:docMk/>
            <pc:sldMk cId="3997338388" sldId="467"/>
            <ac:cxnSpMk id="20" creationId="{F553D0F2-95A2-DF2D-D3B9-6D4C9ADF362A}"/>
          </ac:cxnSpMkLst>
        </pc:cxnChg>
        <pc:cxnChg chg="add mod">
          <ac:chgData name="齊藤 諒" userId="855f4827-9379-48d3-9c3d-39924289c306" providerId="ADAL" clId="{C362DED2-A1C3-40E8-B03B-3EA5A79415AB}" dt="2025-06-13T11:03:20.109" v="275"/>
          <ac:cxnSpMkLst>
            <pc:docMk/>
            <pc:sldMk cId="3997338388" sldId="467"/>
            <ac:cxnSpMk id="21" creationId="{F6D5BE30-C5B4-7F7D-8DED-0C376744E4A8}"/>
          </ac:cxnSpMkLst>
        </pc:cxnChg>
      </pc:sldChg>
      <pc:sldChg chg="modSp mod">
        <pc:chgData name="齊藤 諒" userId="855f4827-9379-48d3-9c3d-39924289c306" providerId="ADAL" clId="{C362DED2-A1C3-40E8-B03B-3EA5A79415AB}" dt="2025-06-13T10:43:17.503" v="0" actId="1076"/>
        <pc:sldMkLst>
          <pc:docMk/>
          <pc:sldMk cId="2440567960" sldId="468"/>
        </pc:sldMkLst>
        <pc:picChg chg="mod">
          <ac:chgData name="齊藤 諒" userId="855f4827-9379-48d3-9c3d-39924289c306" providerId="ADAL" clId="{C362DED2-A1C3-40E8-B03B-3EA5A79415AB}" dt="2025-06-13T10:43:17.503" v="0" actId="1076"/>
          <ac:picMkLst>
            <pc:docMk/>
            <pc:sldMk cId="2440567960" sldId="468"/>
            <ac:picMk id="2" creationId="{4590FCC4-5057-CFBB-84D3-0ED3F61F8FA9}"/>
          </ac:picMkLst>
        </pc:picChg>
      </pc:sldChg>
      <pc:sldChg chg="addSp delSp modSp mod">
        <pc:chgData name="齊藤 諒" userId="855f4827-9379-48d3-9c3d-39924289c306" providerId="ADAL" clId="{C362DED2-A1C3-40E8-B03B-3EA5A79415AB}" dt="2025-06-13T10:46:44.665" v="7" actId="1076"/>
        <pc:sldMkLst>
          <pc:docMk/>
          <pc:sldMk cId="1534541921" sldId="469"/>
        </pc:sldMkLst>
        <pc:spChg chg="add mod">
          <ac:chgData name="齊藤 諒" userId="855f4827-9379-48d3-9c3d-39924289c306" providerId="ADAL" clId="{C362DED2-A1C3-40E8-B03B-3EA5A79415AB}" dt="2025-06-13T10:46:32.393" v="2"/>
          <ac:spMkLst>
            <pc:docMk/>
            <pc:sldMk cId="1534541921" sldId="469"/>
            <ac:spMk id="5" creationId="{8F60CF66-9FC2-E400-B807-6129CF38EB6C}"/>
          </ac:spMkLst>
        </pc:spChg>
        <pc:spChg chg="add mod">
          <ac:chgData name="齊藤 諒" userId="855f4827-9379-48d3-9c3d-39924289c306" providerId="ADAL" clId="{C362DED2-A1C3-40E8-B03B-3EA5A79415AB}" dt="2025-06-13T10:46:32.393" v="2"/>
          <ac:spMkLst>
            <pc:docMk/>
            <pc:sldMk cId="1534541921" sldId="469"/>
            <ac:spMk id="6" creationId="{84E2E669-AA43-60E1-3592-44109CFC66CC}"/>
          </ac:spMkLst>
        </pc:spChg>
        <pc:spChg chg="add mod">
          <ac:chgData name="齊藤 諒" userId="855f4827-9379-48d3-9c3d-39924289c306" providerId="ADAL" clId="{C362DED2-A1C3-40E8-B03B-3EA5A79415AB}" dt="2025-06-13T10:46:32.393" v="2"/>
          <ac:spMkLst>
            <pc:docMk/>
            <pc:sldMk cId="1534541921" sldId="469"/>
            <ac:spMk id="7" creationId="{E8753709-30CF-C1D0-015A-FA33E11975D9}"/>
          </ac:spMkLst>
        </pc:spChg>
        <pc:spChg chg="add mod">
          <ac:chgData name="齊藤 諒" userId="855f4827-9379-48d3-9c3d-39924289c306" providerId="ADAL" clId="{C362DED2-A1C3-40E8-B03B-3EA5A79415AB}" dt="2025-06-13T10:46:32.393" v="2"/>
          <ac:spMkLst>
            <pc:docMk/>
            <pc:sldMk cId="1534541921" sldId="469"/>
            <ac:spMk id="8" creationId="{3A8D71CC-338E-1383-70DA-9F3BEA10856C}"/>
          </ac:spMkLst>
        </pc:spChg>
        <pc:spChg chg="add mod">
          <ac:chgData name="齊藤 諒" userId="855f4827-9379-48d3-9c3d-39924289c306" providerId="ADAL" clId="{C362DED2-A1C3-40E8-B03B-3EA5A79415AB}" dt="2025-06-13T10:46:32.393" v="2"/>
          <ac:spMkLst>
            <pc:docMk/>
            <pc:sldMk cId="1534541921" sldId="469"/>
            <ac:spMk id="9" creationId="{F84A2740-D58B-2724-86E7-DFBAE1EAD3F9}"/>
          </ac:spMkLst>
        </pc:spChg>
        <pc:spChg chg="del">
          <ac:chgData name="齊藤 諒" userId="855f4827-9379-48d3-9c3d-39924289c306" providerId="ADAL" clId="{C362DED2-A1C3-40E8-B03B-3EA5A79415AB}" dt="2025-06-13T10:46:32.014" v="1" actId="478"/>
          <ac:spMkLst>
            <pc:docMk/>
            <pc:sldMk cId="1534541921" sldId="469"/>
            <ac:spMk id="13" creationId="{02FD8C71-A067-EDB5-EB9F-61FC2F388CDD}"/>
          </ac:spMkLst>
        </pc:spChg>
        <pc:spChg chg="del">
          <ac:chgData name="齊藤 諒" userId="855f4827-9379-48d3-9c3d-39924289c306" providerId="ADAL" clId="{C362DED2-A1C3-40E8-B03B-3EA5A79415AB}" dt="2025-06-13T10:46:32.014" v="1" actId="478"/>
          <ac:spMkLst>
            <pc:docMk/>
            <pc:sldMk cId="1534541921" sldId="469"/>
            <ac:spMk id="14" creationId="{4DCC4000-414A-2196-5979-7FB8559730FC}"/>
          </ac:spMkLst>
        </pc:spChg>
        <pc:spChg chg="del">
          <ac:chgData name="齊藤 諒" userId="855f4827-9379-48d3-9c3d-39924289c306" providerId="ADAL" clId="{C362DED2-A1C3-40E8-B03B-3EA5A79415AB}" dt="2025-06-13T10:46:32.014" v="1" actId="478"/>
          <ac:spMkLst>
            <pc:docMk/>
            <pc:sldMk cId="1534541921" sldId="469"/>
            <ac:spMk id="15" creationId="{918AE85E-0CD2-8AB7-49ED-39292F86D6D8}"/>
          </ac:spMkLst>
        </pc:spChg>
        <pc:spChg chg="del">
          <ac:chgData name="齊藤 諒" userId="855f4827-9379-48d3-9c3d-39924289c306" providerId="ADAL" clId="{C362DED2-A1C3-40E8-B03B-3EA5A79415AB}" dt="2025-06-13T10:46:32.014" v="1" actId="478"/>
          <ac:spMkLst>
            <pc:docMk/>
            <pc:sldMk cId="1534541921" sldId="469"/>
            <ac:spMk id="16" creationId="{A5BFB5D5-1A76-85C0-5BA7-63EC1DF19122}"/>
          </ac:spMkLst>
        </pc:spChg>
        <pc:spChg chg="del">
          <ac:chgData name="齊藤 諒" userId="855f4827-9379-48d3-9c3d-39924289c306" providerId="ADAL" clId="{C362DED2-A1C3-40E8-B03B-3EA5A79415AB}" dt="2025-06-13T10:46:32.014" v="1" actId="478"/>
          <ac:spMkLst>
            <pc:docMk/>
            <pc:sldMk cId="1534541921" sldId="469"/>
            <ac:spMk id="18" creationId="{5344644C-4B40-A94D-911D-C42ADA982B9C}"/>
          </ac:spMkLst>
        </pc:spChg>
        <pc:graphicFrameChg chg="add mod">
          <ac:chgData name="齊藤 諒" userId="855f4827-9379-48d3-9c3d-39924289c306" providerId="ADAL" clId="{C362DED2-A1C3-40E8-B03B-3EA5A79415AB}" dt="2025-06-13T10:46:32.393" v="2"/>
          <ac:graphicFrameMkLst>
            <pc:docMk/>
            <pc:sldMk cId="1534541921" sldId="469"/>
            <ac:graphicFrameMk id="4" creationId="{4F5AD074-1250-10AF-9BFB-846A229CF971}"/>
          </ac:graphicFrameMkLst>
        </pc:graphicFrameChg>
        <pc:graphicFrameChg chg="del">
          <ac:chgData name="齊藤 諒" userId="855f4827-9379-48d3-9c3d-39924289c306" providerId="ADAL" clId="{C362DED2-A1C3-40E8-B03B-3EA5A79415AB}" dt="2025-06-13T10:46:32.014" v="1" actId="478"/>
          <ac:graphicFrameMkLst>
            <pc:docMk/>
            <pc:sldMk cId="1534541921" sldId="469"/>
            <ac:graphicFrameMk id="12" creationId="{C6FE3986-EDA5-62E9-EAD6-A682FEC02D6C}"/>
          </ac:graphicFrameMkLst>
        </pc:graphicFrameChg>
        <pc:picChg chg="add mod">
          <ac:chgData name="齊藤 諒" userId="855f4827-9379-48d3-9c3d-39924289c306" providerId="ADAL" clId="{C362DED2-A1C3-40E8-B03B-3EA5A79415AB}" dt="2025-06-13T10:46:32.393" v="2"/>
          <ac:picMkLst>
            <pc:docMk/>
            <pc:sldMk cId="1534541921" sldId="469"/>
            <ac:picMk id="10" creationId="{3726C0E9-3EF6-935E-B64C-6520BE5B9DA2}"/>
          </ac:picMkLst>
        </pc:picChg>
        <pc:picChg chg="add mod">
          <ac:chgData name="齊藤 諒" userId="855f4827-9379-48d3-9c3d-39924289c306" providerId="ADAL" clId="{C362DED2-A1C3-40E8-B03B-3EA5A79415AB}" dt="2025-06-13T10:46:44.665" v="7" actId="1076"/>
          <ac:picMkLst>
            <pc:docMk/>
            <pc:sldMk cId="1534541921" sldId="469"/>
            <ac:picMk id="11" creationId="{EF426C4F-CAE0-0801-70DE-CE5975DCC578}"/>
          </ac:picMkLst>
        </pc:picChg>
        <pc:picChg chg="del">
          <ac:chgData name="齊藤 諒" userId="855f4827-9379-48d3-9c3d-39924289c306" providerId="ADAL" clId="{C362DED2-A1C3-40E8-B03B-3EA5A79415AB}" dt="2025-06-13T10:46:32.014" v="1" actId="478"/>
          <ac:picMkLst>
            <pc:docMk/>
            <pc:sldMk cId="1534541921" sldId="469"/>
            <ac:picMk id="19" creationId="{DF54FC27-A8BD-36C4-1484-BB0FA153A06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2074-ACDA-436A-830A-F3BC9743F120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1F27-5599-4134-A0E3-06E6237255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2558-011C-4356-9843-BE7742399787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98022-995E-434E-91CC-709FBC3657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92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11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955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F205A-9D09-E5CC-1ABD-72A00B3AF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8709504-48C3-D5EF-2946-DF7FEC14D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E43E10-1F09-AD0D-C016-DC9061025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671D7B-A59C-0608-D174-720DBC9C3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199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515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23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697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CD0CF-E263-A890-F1E3-024B61E7C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8B16E21-11F6-EFB5-BD63-41F6F06DB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295361-C13B-DFE7-90AE-19D878B6C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C1E746-BD3B-035A-CCC8-0A7962C96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75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995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541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909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52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93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658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918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932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350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64ACC-7B8A-A790-AD1F-BCE96F0E3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117FE9-DD1A-1630-0544-08F2A744E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F5F35C1-5CBE-DC59-1DA2-0BAD25C55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276ECF-C96B-D3DE-37C9-E0C4AA24B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92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16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90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80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88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9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88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04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EC8D7-18B2-49FE-8844-856FFCBA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C58368-3236-4660-8DA3-2B6519A58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78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A1D7A2F-E75E-4FF3-8371-188498D2D43B}"/>
              </a:ext>
            </a:extLst>
          </p:cNvPr>
          <p:cNvSpPr/>
          <p:nvPr userDrawn="1"/>
        </p:nvSpPr>
        <p:spPr>
          <a:xfrm>
            <a:off x="0" y="1340768"/>
            <a:ext cx="9144000" cy="3456384"/>
          </a:xfrm>
          <a:prstGeom prst="rect">
            <a:avLst/>
          </a:prstGeom>
          <a:solidFill>
            <a:srgbClr val="00A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53022"/>
            <a:ext cx="9144000" cy="1031875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7138" y="5229200"/>
            <a:ext cx="6400800" cy="936104"/>
          </a:xfrm>
        </p:spPr>
        <p:txBody>
          <a:bodyPr/>
          <a:lstStyle>
            <a:lvl1pPr marL="0" indent="0" algn="r">
              <a:buFont typeface="Arial" charset="0"/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526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52736"/>
            <a:ext cx="8510588" cy="5256584"/>
          </a:xfrm>
        </p:spPr>
        <p:txBody>
          <a:bodyPr/>
          <a:lstStyle>
            <a:lvl1pPr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280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28184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706" y="1052512"/>
            <a:ext cx="8510588" cy="525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765175"/>
            <a:ext cx="9144000" cy="73025"/>
          </a:xfrm>
          <a:prstGeom prst="rect">
            <a:avLst/>
          </a:prstGeom>
          <a:solidFill>
            <a:srgbClr val="00AAEB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ja-JP" b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ECC94BF-97B7-A2F5-D707-6A2496970D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1482"/>
            <a:ext cx="9144000" cy="36512"/>
          </a:xfrm>
          <a:prstGeom prst="rect">
            <a:avLst/>
          </a:prstGeom>
          <a:solidFill>
            <a:srgbClr val="595B5A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3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181818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Arial" charset="0"/>
        <a:buAutoNum type="arabicPeriod"/>
        <a:defRPr kumimoji="1" sz="4400" b="1">
          <a:solidFill>
            <a:srgbClr val="181818"/>
          </a:solidFill>
          <a:latin typeface="+mn-ea"/>
          <a:ea typeface="+mn-ea"/>
          <a:cs typeface="+mn-cs"/>
        </a:defRPr>
      </a:lvl1pPr>
      <a:lvl2pPr marL="673100" indent="-3048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Wingdings" pitchFamily="2" charset="2"/>
        <a:buChar char="n"/>
        <a:defRPr kumimoji="1" sz="3600" b="1">
          <a:solidFill>
            <a:srgbClr val="181818"/>
          </a:solidFill>
          <a:latin typeface="+mn-ea"/>
          <a:ea typeface="+mn-ea"/>
        </a:defRPr>
      </a:lvl2pPr>
      <a:lvl3pPr marL="1047750" indent="-2667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Times" charset="0"/>
        <a:buChar char="•"/>
        <a:defRPr kumimoji="1" sz="2800" b="1">
          <a:solidFill>
            <a:srgbClr val="181818"/>
          </a:solidFill>
          <a:latin typeface="+mn-ea"/>
          <a:ea typeface="+mn-ea"/>
        </a:defRPr>
      </a:lvl3pPr>
      <a:lvl4pPr marL="1366838" indent="-2286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–"/>
        <a:defRPr kumimoji="1" sz="2000" b="1">
          <a:solidFill>
            <a:srgbClr val="181818"/>
          </a:solidFill>
          <a:latin typeface="+mn-ea"/>
          <a:ea typeface="+mn-ea"/>
        </a:defRPr>
      </a:lvl4pPr>
      <a:lvl5pPr marL="24431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 b="1">
          <a:solidFill>
            <a:srgbClr val="181818"/>
          </a:solidFill>
          <a:latin typeface="+mn-ea"/>
          <a:ea typeface="+mn-ea"/>
        </a:defRPr>
      </a:lvl5pPr>
      <a:lvl6pPr marL="29003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6pPr>
      <a:lvl7pPr marL="33575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7pPr>
      <a:lvl8pPr marL="38147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8pPr>
      <a:lvl9pPr marL="42719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8144541" y="6647147"/>
            <a:ext cx="982662" cy="188912"/>
          </a:xfrm>
        </p:spPr>
        <p:txBody>
          <a:bodyPr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/>
          </a:p>
        </p:txBody>
      </p:sp>
      <p:sp>
        <p:nvSpPr>
          <p:cNvPr id="7" name="正方形/長方形 6"/>
          <p:cNvSpPr/>
          <p:nvPr/>
        </p:nvSpPr>
        <p:spPr>
          <a:xfrm>
            <a:off x="0" y="1196752"/>
            <a:ext cx="9143999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1BA200-D126-4825-A1B3-9CB444B9F1F6}"/>
              </a:ext>
            </a:extLst>
          </p:cNvPr>
          <p:cNvSpPr/>
          <p:nvPr/>
        </p:nvSpPr>
        <p:spPr>
          <a:xfrm>
            <a:off x="4499992" y="6647147"/>
            <a:ext cx="4644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000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引用：マイナビキャリアリサーチ</a:t>
            </a:r>
            <a:r>
              <a:rPr lang="en-US" altLang="ja-JP" sz="1000" dirty="0">
                <a:solidFill>
                  <a:srgbClr val="404040"/>
                </a:solidFill>
                <a:latin typeface="Meiryo UI" panose="020B0604030504040204" pitchFamily="50" charset="-128"/>
              </a:rPr>
              <a:t>Lab</a:t>
            </a:r>
            <a:r>
              <a:rPr lang="ja-JP" altLang="ja-JP" sz="1000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+mn-cs"/>
              </a:rPr>
              <a:t> https://career-research.mynavi.jp/</a:t>
            </a:r>
            <a:endParaRPr lang="ja-JP" altLang="en-US" sz="1000" dirty="0">
              <a:latin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590FCC4-5057-CFBB-84D3-0ED3F61F8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07" y="819900"/>
            <a:ext cx="8413984" cy="48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6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>
            <a:extLst>
              <a:ext uri="{FF2B5EF4-FFF2-40B4-BE49-F238E27FC236}">
                <a16:creationId xmlns:a16="http://schemas.microsoft.com/office/drawing/2014/main" id="{AE49F48A-4589-4229-BAFF-9A5578D7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E996815-D591-42A8-B0A4-4295827B7FAD}"/>
              </a:ext>
            </a:extLst>
          </p:cNvPr>
          <p:cNvSpPr/>
          <p:nvPr/>
        </p:nvSpPr>
        <p:spPr>
          <a:xfrm>
            <a:off x="162000" y="530792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全体より上場企業の方が重視している項目が多い傾向</a:t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とくに「働きかけ力」は差（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19.4pt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）が大きい</a:t>
            </a:r>
            <a:endParaRPr lang="en-US" altLang="ja-JP" sz="2800" b="1" strike="sngStrike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2AB9167-1B96-670C-CAAF-3ED9CCC00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" y="1030319"/>
            <a:ext cx="9135681" cy="41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5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>
            <a:extLst>
              <a:ext uri="{FF2B5EF4-FFF2-40B4-BE49-F238E27FC236}">
                <a16:creationId xmlns:a16="http://schemas.microsoft.com/office/drawing/2014/main" id="{AE49F48A-4589-4229-BAFF-9A5578D7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>
              <a:ea typeface="ＭＳ Ｐゴシック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B3D9520-2475-6693-2CB4-EB6DC6A12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5" y="910816"/>
            <a:ext cx="8660809" cy="55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E5F4D-BFA4-CF08-96A6-AC69CF439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E36A655-A4A1-788D-910E-D3D4F5683F59}"/>
              </a:ext>
            </a:extLst>
          </p:cNvPr>
          <p:cNvSpPr/>
          <p:nvPr/>
        </p:nvSpPr>
        <p:spPr>
          <a:xfrm>
            <a:off x="162000" y="530605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上場企業は、「タイプ３」に該当する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日間以上の就業体験のあるプログラムが比較的多い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5DD0D63-F183-DBBB-CF70-C2D39EAC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【2026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633762-3054-1F57-A366-1707F4A7C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E9CC468-030B-15DE-AE3E-03E0A31D7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3665" y="900952"/>
            <a:ext cx="9804193" cy="43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0F977FD3-5EAB-468F-93F8-551EE045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ja-JP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308A809-C824-41E9-A7C2-6D60A8068ADA}"/>
              </a:ext>
            </a:extLst>
          </p:cNvPr>
          <p:cNvSpPr/>
          <p:nvPr/>
        </p:nvSpPr>
        <p:spPr>
          <a:xfrm>
            <a:off x="122944" y="529718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月までにインターンシップ＆キャリアを実施する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企業が年々増加し、早まっている傾向が見受けられる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B14C642-7FB5-0D6D-F418-AD8DE9A6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4" y="837927"/>
            <a:ext cx="8898111" cy="44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6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39D75BDD-67F5-4556-B6A6-AFEBCC88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ja-JP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E704434-E30B-40E7-9FED-5812C8D51E99}"/>
              </a:ext>
            </a:extLst>
          </p:cNvPr>
          <p:cNvSpPr/>
          <p:nvPr/>
        </p:nvSpPr>
        <p:spPr>
          <a:xfrm>
            <a:off x="162000" y="5304870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上場企業は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月までの実施率が比較的高く、</a:t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特に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月は全体と比べて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10pt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以上の差がある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4AAD3C4-AD2B-8390-0FB6-4C0E2271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0" y="847452"/>
            <a:ext cx="8826279" cy="44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DA1FE5-264F-4650-8969-DAD7D474D1E6}"/>
              </a:ext>
            </a:extLst>
          </p:cNvPr>
          <p:cNvSpPr/>
          <p:nvPr/>
        </p:nvSpPr>
        <p:spPr>
          <a:xfrm>
            <a:off x="162000" y="5315700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実際に会社見学や仕事体験ができる内容が増加傾向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9646CCB-48AD-4D45-ACB0-5A257054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ja-JP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65BD606-842D-FF0E-084B-44B91D7E4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6195" y="919984"/>
            <a:ext cx="9604407" cy="42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6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F982F2D3-72F2-4DAB-B6EB-24AA531F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29697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「説明会・セミナー開催の告知」が最多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割弱の企業では選考時に優遇されることがある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3E0EBD7-EBDD-9338-D3F9-B7FA2C914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030"/>
            <a:ext cx="8882765" cy="43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4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3416B-C45B-1402-F8B7-9B845090B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B6DE02D9-D49F-4573-D41D-A6CDA75D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286086-578B-7F80-520E-B14671293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11D5261-2E94-48D5-7B7A-0B65626AA05A}"/>
              </a:ext>
            </a:extLst>
          </p:cNvPr>
          <p:cNvSpPr/>
          <p:nvPr/>
        </p:nvSpPr>
        <p:spPr>
          <a:xfrm>
            <a:off x="162000" y="5290445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上場企業では、「エントリー受付開始の告知」や「選考</a:t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受験やセミナー参加状況の検証」が非上場に比べて多い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9184749-A942-30BD-4029-388DAAD8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2212"/>
            <a:ext cx="8982000" cy="43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4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>
            <a:extLst>
              <a:ext uri="{FF2B5EF4-FFF2-40B4-BE49-F238E27FC236}">
                <a16:creationId xmlns:a16="http://schemas.microsoft.com/office/drawing/2014/main" id="{9D205CC5-5FF1-4793-B88A-C9D5EFE3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ja-JP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308A809-C824-41E9-A7C2-6D60A8068ADA}"/>
              </a:ext>
            </a:extLst>
          </p:cNvPr>
          <p:cNvSpPr/>
          <p:nvPr/>
        </p:nvSpPr>
        <p:spPr>
          <a:xfrm>
            <a:off x="162000" y="5293771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月から応募受付を開始する企業が最多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早めに行動しておくことが大切である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5BF8229-8832-3CFD-41EC-E9E87E829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871368"/>
            <a:ext cx="8797940" cy="44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8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428B46FC-6C74-4D21-A54E-A2978487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301433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OB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OG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・リクルーター面談のピークは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月だが、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上場企業の方が早めから開始される傾向がある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C1F7FA0-5FF4-9D7D-CE53-7343FFBB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" y="813960"/>
            <a:ext cx="8820000" cy="44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4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06D774-D1BA-4854-9856-1FC31EBC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C82C80-D603-4E35-AEA4-14EA07DAF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D462C8E-B2D1-1F6C-799C-D4B84B7487E0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徐々に「質」を重視する企業は減少しているが、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割以上が「量」より「質」を重視する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F426C4F-CAE0-0801-70DE-CE5975DCC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70" y="957006"/>
            <a:ext cx="8713059" cy="41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41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6AA91FF4-22B5-4B2A-9723-CD98E105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30120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受付開始・結果通知ともに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月上旬がピーク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月以前に前もって準備しておくことが必要である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AA225B4-BB07-AE14-41E1-573A72A2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8" y="858345"/>
            <a:ext cx="8904784" cy="43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0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2BF65DC-088E-4CD1-BD84-5BE6F6A6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284593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前年に引き続き、エントリー受付時期は早まる傾向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上場企業は前年に早めた動きをうけ「同時期」が最多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8ADA7AE-7DF2-65BE-24C9-73023C856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9" y="949322"/>
            <a:ext cx="9071872" cy="41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2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>
            <a:extLst>
              <a:ext uri="{FF2B5EF4-FFF2-40B4-BE49-F238E27FC236}">
                <a16:creationId xmlns:a16="http://schemas.microsoft.com/office/drawing/2014/main" id="{EF6F9014-1BA9-406E-92B9-C362DEC4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291418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適性検査・筆記試験の開始ピークは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月上旬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上場企業は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月下旬と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月下旬にも実施が増える傾向に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F9405E6-C900-730C-222F-E5982497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706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7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6B67A565-A0F6-4CBF-959F-FA3E31A9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19256" y="5284753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前年と変わらず、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月上旬が面接開始時期のピーク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A2C1A9B-5AF2-AAE7-3649-E24333C0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97" y="882937"/>
            <a:ext cx="9144000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14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D498C822-A179-43C1-8AA7-A24B3A30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299049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年卒全体では面接のピークは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月中旬だが、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上場企業は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月上～中旬であり、全体よりも早い傾向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BC1EF46-4E5B-BAE9-3FCD-369486111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7112"/>
            <a:ext cx="9144000" cy="44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36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>
            <a:extLst>
              <a:ext uri="{FF2B5EF4-FFF2-40B4-BE49-F238E27FC236}">
                <a16:creationId xmlns:a16="http://schemas.microsoft.com/office/drawing/2014/main" id="{0CD898DB-DC06-4467-9227-665AA151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97B44B-7143-4AED-8C7B-ACB7CA38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4159D3-B357-4807-A2E0-3AD7A37C6068}"/>
              </a:ext>
            </a:extLst>
          </p:cNvPr>
          <p:cNvSpPr/>
          <p:nvPr/>
        </p:nvSpPr>
        <p:spPr>
          <a:xfrm>
            <a:off x="162000" y="5304013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前年と変わらず、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月上旬が内々定出し開始時期のピーク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356CEB2-C0E2-6AA4-91AE-081E939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2221"/>
            <a:ext cx="9144000" cy="44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8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09E0C-5C73-2B8D-FE86-1A11BA281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DCE92118-BF1B-6627-80A9-95A70C93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E0DE42-C968-46F1-ACA1-0815DD01B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ja-JP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A38B387-DCB4-763E-EFD3-756AF4243913}"/>
              </a:ext>
            </a:extLst>
          </p:cNvPr>
          <p:cNvSpPr/>
          <p:nvPr/>
        </p:nvSpPr>
        <p:spPr>
          <a:xfrm>
            <a:off x="162000" y="5304781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上場企業では、「オープン・カンパニー、キャリア教育」や</a:t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「学内セミナー」「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選考」が多く実施されている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B50AF7A-082C-E213-26CF-EA96AA14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" y="847541"/>
            <a:ext cx="8834298" cy="44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3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5BDF428-FE57-48CE-8A34-96114D83E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9B3AF19-6CEB-4C73-833E-1896F556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79BAFEA-BCA6-9AA7-DFF8-E4FEBE64B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5" y="880435"/>
            <a:ext cx="9144000" cy="55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4EE5715-3FBD-4BFE-AA03-578A9003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B659FE9-74D1-B47B-DDBB-792A89AF8E50}"/>
              </a:ext>
            </a:extLst>
          </p:cNvPr>
          <p:cNvSpPr/>
          <p:nvPr/>
        </p:nvSpPr>
        <p:spPr>
          <a:xfrm>
            <a:off x="162000" y="5302793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「明るさ・笑顔・人当たりの良さ」は例年トップの項目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AC24EF3-C634-31EE-253C-9F98DE056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99" y="859625"/>
            <a:ext cx="8820001" cy="43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6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97A0E27D-F721-476A-A831-A4D792C7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【2026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303938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「明るさ・笑顔・人当たりの良さ」は例年トップの項目</a:t>
            </a:r>
            <a:endParaRPr lang="en-US" altLang="ja-JP" sz="28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上場企業は「企業・業界理解の深さ」を重視している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CD8BB70-0E79-FC83-59A5-D35BC28E5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7" y="952438"/>
            <a:ext cx="8480046" cy="42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2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2BF65DC-088E-4CD1-BD84-5BE6F6A6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【2026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1953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学業成績について、「全体としては約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割、上場企業</a:t>
            </a:r>
            <a:b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では約</a:t>
            </a: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割」の企業が学業成績を考慮している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7B13A31-F106-B483-E7A7-47A100780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" y="976307"/>
            <a:ext cx="8820000" cy="40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433CE653-AD51-4CDD-97CC-C05A1508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</a:rPr>
              <a:t>【2026</a:t>
            </a:r>
            <a:r>
              <a:rPr lang="ja-JP" altLang="en-US">
                <a:solidFill>
                  <a:schemeClr val="tx1"/>
                </a:solidFill>
              </a:rPr>
              <a:t>年卒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r>
              <a:rPr lang="ja-JP" altLang="en-US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E8E805-C1B3-420E-887C-C11CFAE04286}"/>
              </a:ext>
            </a:extLst>
          </p:cNvPr>
          <p:cNvSpPr/>
          <p:nvPr/>
        </p:nvSpPr>
        <p:spPr>
          <a:xfrm>
            <a:off x="162000" y="5287255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「商社」「小売」「マスコミ」「官公庁・公社・団体」では</a:t>
            </a:r>
            <a:b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>
                <a:latin typeface="Meiryo UI" panose="020B0604030504040204" pitchFamily="50" charset="-128"/>
                <a:ea typeface="Meiryo UI" panose="020B0604030504040204" pitchFamily="50" charset="-128"/>
              </a:rPr>
              <a:t>平均よりも考慮するという割合が低い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ECDB06A-3732-A524-416F-8C4553E74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" y="918672"/>
            <a:ext cx="8820000" cy="42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06D774-D1BA-4854-9856-1FC31EBC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C82C80-D603-4E35-AEA4-14EA07DAF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02C5C76-9482-46A0-B31B-B3ACFFF2F6E2}"/>
              </a:ext>
            </a:extLst>
          </p:cNvPr>
          <p:cNvSpPr/>
          <p:nvPr/>
        </p:nvSpPr>
        <p:spPr>
          <a:xfrm>
            <a:off x="162000" y="5262925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/>
                <a:ea typeface="Meiryo UI"/>
              </a:rPr>
              <a:t>どの項目も前年から大きな変化はないが、</a:t>
            </a:r>
            <a:endParaRPr lang="en-US" altLang="ja-JP" sz="2800" b="1" dirty="0">
              <a:latin typeface="Meiryo UI"/>
              <a:ea typeface="Meiryo UI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/>
                <a:ea typeface="Meiryo UI"/>
              </a:rPr>
              <a:t>インターンシップ＆キャリアは「全て対面」が過半数に</a:t>
            </a:r>
            <a:endParaRPr lang="en-US" altLang="ja-JP" sz="2800" b="1" dirty="0">
              <a:latin typeface="Meiryo UI"/>
              <a:ea typeface="Meiryo UI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CAAF17A-142B-EE24-81DE-516A07EED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62" y="865751"/>
            <a:ext cx="8713675" cy="43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>
            <a:extLst>
              <a:ext uri="{FF2B5EF4-FFF2-40B4-BE49-F238E27FC236}">
                <a16:creationId xmlns:a16="http://schemas.microsoft.com/office/drawing/2014/main" id="{6B7C887A-2854-498D-91C2-02F9D06B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企業調査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6484DA1-1B05-4C9B-9D6D-F947D414026B}"/>
              </a:ext>
            </a:extLst>
          </p:cNvPr>
          <p:cNvSpPr/>
          <p:nvPr/>
        </p:nvSpPr>
        <p:spPr>
          <a:xfrm>
            <a:off x="162000" y="5291890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「主体性」が最多、次いで「実行力」「傾聴力」が高い</a:t>
            </a:r>
          </a:p>
          <a:p>
            <a:pPr algn="ctr"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「発信力」「規律性」は前年より重視される傾向にある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42312505-5515-8265-2D18-5C39481E1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0" y="942859"/>
            <a:ext cx="9144000" cy="41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74383"/>
      </p:ext>
    </p:extLst>
  </p:cSld>
  <p:clrMapOvr>
    <a:masterClrMapping/>
  </p:clrMapOvr>
</p:sld>
</file>

<file path=ppt/theme/theme1.xml><?xml version="1.0" encoding="utf-8"?>
<a:theme xmlns:a="http://schemas.openxmlformats.org/drawingml/2006/main" name="1_【年次なし】標準スライドマスタ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2" id="{23180C81-83DF-4843-9BF3-A22A330B4DD8}" vid="{73B71F87-68F2-4C37-9ACE-36EC8619B936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3be6ad-a3e6-4f8a-8b29-20792a9bfd1c">
      <Terms xmlns="http://schemas.microsoft.com/office/infopath/2007/PartnerControls"/>
    </lcf76f155ced4ddcb4097134ff3c332f>
    <TaxCatchAll xmlns="dbd3135d-cc6b-4d00-983a-aeaa96daa0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2A0B87262C55049A391D42D80F6B915" ma:contentTypeVersion="" ma:contentTypeDescription="新しいドキュメントを作成します。" ma:contentTypeScope="" ma:versionID="c8582e4e27b30a4a9046021506798200">
  <xsd:schema xmlns:xsd="http://www.w3.org/2001/XMLSchema" xmlns:xs="http://www.w3.org/2001/XMLSchema" xmlns:p="http://schemas.microsoft.com/office/2006/metadata/properties" xmlns:ns2="d43be6ad-a3e6-4f8a-8b29-20792a9bfd1c" xmlns:ns3="85269716-c129-4ab9-81b3-af6cb27ba01a" xmlns:ns4="dbd3135d-cc6b-4d00-983a-aeaa96daa064" targetNamespace="http://schemas.microsoft.com/office/2006/metadata/properties" ma:root="true" ma:fieldsID="ef2094c7151d2c48fe2709cbb12b9f64" ns2:_="" ns3:_="" ns4:_="">
    <xsd:import namespace="d43be6ad-a3e6-4f8a-8b29-20792a9bfd1c"/>
    <xsd:import namespace="85269716-c129-4ab9-81b3-af6cb27ba01a"/>
    <xsd:import namespace="dbd3135d-cc6b-4d00-983a-aeaa96daa0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be6ad-a3e6-4f8a-8b29-20792a9bf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3007cd7e-251f-4f82-a06a-8cbcd55bbd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69716-c129-4ab9-81b3-af6cb27ba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3135d-cc6b-4d00-983a-aeaa96daa06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CF5E1D-D204-455C-B597-EE97CC87FE6A}" ma:internalName="TaxCatchAll" ma:showField="CatchAllData" ma:web="{85269716-c129-4ab9-81b3-af6cb27ba01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4A9B0A-B05C-42EC-8B88-3DE8E5418D72}">
  <ds:schemaRefs>
    <ds:schemaRef ds:uri="http://purl.org/dc/terms/"/>
    <ds:schemaRef ds:uri="d43be6ad-a3e6-4f8a-8b29-20792a9bfd1c"/>
    <ds:schemaRef ds:uri="http://schemas.microsoft.com/office/2006/documentManagement/types"/>
    <ds:schemaRef ds:uri="http://schemas.openxmlformats.org/package/2006/metadata/core-properties"/>
    <ds:schemaRef ds:uri="dbd3135d-cc6b-4d00-983a-aeaa96daa064"/>
    <ds:schemaRef ds:uri="http://purl.org/dc/elements/1.1/"/>
    <ds:schemaRef ds:uri="http://schemas.microsoft.com/office/2006/metadata/properties"/>
    <ds:schemaRef ds:uri="85269716-c129-4ab9-81b3-af6cb27ba01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6095DD-EF6B-41DA-AB4F-602E0369E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be6ad-a3e6-4f8a-8b29-20792a9bfd1c"/>
    <ds:schemaRef ds:uri="85269716-c129-4ab9-81b3-af6cb27ba01a"/>
    <ds:schemaRef ds:uri="dbd3135d-cc6b-4d00-983a-aeaa96daa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A82E64-D89D-46CF-A301-4AAFF9B0DC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e31ecca-2f90-4aec-b319-4983c7475bdf}" enabled="0" method="" siteId="{1e31ecca-2f90-4aec-b319-4983c7475bd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【年次なし】CS講演用_標準スライドマスタver2.0 (14)</Template>
  <TotalTime>1829</TotalTime>
  <Words>802</Words>
  <PresentationFormat>画面に合わせる (4:3)</PresentationFormat>
  <Paragraphs>112</Paragraphs>
  <Slides>26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5" baseType="lpstr">
      <vt:lpstr>HGP創英角ｺﾞｼｯｸUB</vt:lpstr>
      <vt:lpstr>Meiryo UI</vt:lpstr>
      <vt:lpstr>ＭＳ Ｐゴシック</vt:lpstr>
      <vt:lpstr>游ゴシック</vt:lpstr>
      <vt:lpstr>Arial</vt:lpstr>
      <vt:lpstr>Calibri</vt:lpstr>
      <vt:lpstr>Times</vt:lpstr>
      <vt:lpstr>Wingdings</vt:lpstr>
      <vt:lpstr>1_【年次なし】標準スライドマスタ</vt:lpstr>
      <vt:lpstr>PowerPoint プレゼンテーション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  <vt:lpstr>【2026年卒】企業調査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2021-12-26T23:22:52Z</dcterms:created>
  <dcterms:modified xsi:type="dcterms:W3CDTF">2025-06-13T11:04:11Z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0x010100E2A0B87262C55049A391D42D80F6B915</vt:lpwstr>
  </property>
  <property fmtid="{D5CDD505-2E9C-101B-9397-08002B2CF9AE}" pid="3" name="MediaServiceImageTags">
    <vt:lpwstr/>
  </property>
</Properties>
</file>