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34"/>
  </p:notesMasterIdLst>
  <p:handoutMasterIdLst>
    <p:handoutMasterId r:id="rId35"/>
  </p:handoutMasterIdLst>
  <p:sldIdLst>
    <p:sldId id="293" r:id="rId5"/>
    <p:sldId id="256" r:id="rId6"/>
    <p:sldId id="2690" r:id="rId7"/>
    <p:sldId id="2754" r:id="rId8"/>
    <p:sldId id="2753" r:id="rId9"/>
    <p:sldId id="2755" r:id="rId10"/>
    <p:sldId id="2756" r:id="rId11"/>
    <p:sldId id="2757" r:id="rId12"/>
    <p:sldId id="2758" r:id="rId13"/>
    <p:sldId id="2759" r:id="rId14"/>
    <p:sldId id="2760" r:id="rId15"/>
    <p:sldId id="2761" r:id="rId16"/>
    <p:sldId id="2762" r:id="rId17"/>
    <p:sldId id="2763" r:id="rId18"/>
    <p:sldId id="2777" r:id="rId19"/>
    <p:sldId id="2764" r:id="rId20"/>
    <p:sldId id="2765" r:id="rId21"/>
    <p:sldId id="2766" r:id="rId22"/>
    <p:sldId id="2767" r:id="rId23"/>
    <p:sldId id="2748" r:id="rId24"/>
    <p:sldId id="2768" r:id="rId25"/>
    <p:sldId id="2749" r:id="rId26"/>
    <p:sldId id="2769" r:id="rId27"/>
    <p:sldId id="2770" r:id="rId28"/>
    <p:sldId id="2771" r:id="rId29"/>
    <p:sldId id="2772" r:id="rId30"/>
    <p:sldId id="2774" r:id="rId31"/>
    <p:sldId id="2778" r:id="rId32"/>
    <p:sldId id="2728" r:id="rId33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会員登録の流れ" id="{F5718C26-C9EC-473A-AC11-932FCF00176A}">
          <p14:sldIdLst>
            <p14:sldId id="293"/>
            <p14:sldId id="256"/>
            <p14:sldId id="2690"/>
          </p14:sldIdLst>
        </p14:section>
        <p14:section name="引継ぎ_26登録済み・MCIDを持っている場合" id="{CB5423F2-AF81-43BD-AF38-761D8A56EA32}">
          <p14:sldIdLst>
            <p14:sldId id="2754"/>
            <p14:sldId id="2753"/>
            <p14:sldId id="2755"/>
            <p14:sldId id="2756"/>
            <p14:sldId id="2757"/>
            <p14:sldId id="2758"/>
            <p14:sldId id="2759"/>
            <p14:sldId id="2760"/>
          </p14:sldIdLst>
        </p14:section>
        <p14:section name="パスワードがわからない場合" id="{6AB43F7A-4E89-4FCB-9DB5-DF7D4CFEDDC9}">
          <p14:sldIdLst>
            <p14:sldId id="2761"/>
            <p14:sldId id="2762"/>
          </p14:sldIdLst>
        </p14:section>
        <p14:section name="新規登録の場合" id="{DFBC463D-BBAD-45D9-91EA-A9DB78BB3DB2}">
          <p14:sldIdLst>
            <p14:sldId id="2763"/>
            <p14:sldId id="2777"/>
            <p14:sldId id="2764"/>
            <p14:sldId id="2765"/>
            <p14:sldId id="2766"/>
            <p14:sldId id="2767"/>
            <p14:sldId id="2748"/>
            <p14:sldId id="2768"/>
            <p14:sldId id="2749"/>
            <p14:sldId id="2769"/>
            <p14:sldId id="2770"/>
            <p14:sldId id="2771"/>
            <p14:sldId id="2772"/>
            <p14:sldId id="2774"/>
          </p14:sldIdLst>
        </p14:section>
        <p14:section name="困ったときはこちら" id="{FB53B6CA-3B37-425D-A4B0-31E453E22254}">
          <p14:sldIdLst>
            <p14:sldId id="2778"/>
            <p14:sldId id="27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伊藤 瑞記" initials="伊藤" lastIdx="22" clrIdx="0">
    <p:extLst>
      <p:ext uri="{19B8F6BF-5375-455C-9EA6-DF929625EA0E}">
        <p15:presenceInfo xmlns:p15="http://schemas.microsoft.com/office/powerpoint/2012/main" userId="S::ito.mizuki.jt@mynavi.jp::fb33774e-d538-4009-9735-155527bc2a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10161B"/>
    <a:srgbClr val="7E7E7E"/>
    <a:srgbClr val="3C3B38"/>
    <a:srgbClr val="FF6666"/>
    <a:srgbClr val="0070C0"/>
    <a:srgbClr val="39393A"/>
    <a:srgbClr val="E8F0FE"/>
    <a:srgbClr val="FF0000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11" autoAdjust="0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2074-ACDA-436A-830A-F3BC9743F120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1F27-5599-4134-A0E3-06E6237255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2558-011C-4356-9843-BE7742399787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98022-995E-434E-91CC-709FBC365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92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7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761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640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03A75-8912-5D8C-49B9-97E38AAEE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38D1E5-D391-4B81-9F57-5878FC723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037E55-777D-453F-D335-4979E7C31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CE31AE-6901-6588-CA02-4BB649323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279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59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D61BE-71B2-B848-28A8-0D9F35896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9EEC8D-6FA7-3611-AEA8-C7274C308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811C972-125F-B92F-BC7C-13AF0751A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7639F3-500B-AD7A-C4D8-EB2AF651D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37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35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53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18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27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95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92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57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6C18198-1660-41D5-B4A6-DE15D560FD7C}"/>
              </a:ext>
            </a:extLst>
          </p:cNvPr>
          <p:cNvSpPr/>
          <p:nvPr/>
        </p:nvSpPr>
        <p:spPr>
          <a:xfrm>
            <a:off x="0" y="1340768"/>
            <a:ext cx="9144000" cy="3456384"/>
          </a:xfrm>
          <a:prstGeom prst="rect">
            <a:avLst/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AD38E5D-30D1-4BA3-8FA0-5A9E087B52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53022"/>
            <a:ext cx="9144000" cy="103187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3FD33C2-F3F1-49C9-BFF8-0DC64A9229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07904" y="5229200"/>
            <a:ext cx="5190034" cy="936104"/>
          </a:xfrm>
        </p:spPr>
        <p:txBody>
          <a:bodyPr/>
          <a:lstStyle>
            <a:lvl1pPr marL="0" indent="0" algn="r">
              <a:buFont typeface="Arial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A2FEAA2B-9E47-4DB5-A342-2E0141EDFA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AA733EB-50AA-47CB-8536-87D61839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30C1EB7-987C-F8F8-7D96-83067BA8DD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88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94F8B5-F998-4111-8B6D-72E048A4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007C8F5-02B2-46D1-91B8-B3B49C623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334203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52736"/>
            <a:ext cx="8510588" cy="5256584"/>
          </a:xfrm>
        </p:spPr>
        <p:txBody>
          <a:bodyPr/>
          <a:lstStyle>
            <a:lvl1pPr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89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041B-E3F7-450A-A900-E5006AC06B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486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706" y="1052512"/>
            <a:ext cx="8510588" cy="525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765175"/>
            <a:ext cx="9144000" cy="73025"/>
          </a:xfrm>
          <a:prstGeom prst="rect">
            <a:avLst/>
          </a:prstGeom>
          <a:solidFill>
            <a:srgbClr val="00AAEB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952CE7-8F1C-4C43-B2A5-59617519E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28184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8803966-EC99-CA52-D0A1-BCA60A15A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20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181818"/>
          </a:solidFill>
          <a:latin typeface="+mj-e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Arial" charset="0"/>
        <a:buAutoNum type="arabicPeriod"/>
        <a:defRPr kumimoji="1" sz="4400" b="1">
          <a:solidFill>
            <a:srgbClr val="181818"/>
          </a:solidFill>
          <a:latin typeface="+mn-ea"/>
          <a:ea typeface="+mn-ea"/>
          <a:cs typeface="+mn-cs"/>
        </a:defRPr>
      </a:lvl1pPr>
      <a:lvl2pPr marL="673100" indent="-3048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Wingdings" pitchFamily="2" charset="2"/>
        <a:buChar char="n"/>
        <a:defRPr kumimoji="1" sz="3600" b="1">
          <a:solidFill>
            <a:srgbClr val="181818"/>
          </a:solidFill>
          <a:latin typeface="+mn-ea"/>
          <a:ea typeface="+mn-ea"/>
        </a:defRPr>
      </a:lvl2pPr>
      <a:lvl3pPr marL="1047750" indent="-2667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Times" charset="0"/>
        <a:buChar char="•"/>
        <a:defRPr kumimoji="1" sz="2800" b="1">
          <a:solidFill>
            <a:srgbClr val="181818"/>
          </a:solidFill>
          <a:latin typeface="+mn-ea"/>
          <a:ea typeface="+mn-ea"/>
        </a:defRPr>
      </a:lvl3pPr>
      <a:lvl4pPr marL="1366838" indent="-2286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–"/>
        <a:defRPr kumimoji="1" sz="2000" b="1">
          <a:solidFill>
            <a:srgbClr val="181818"/>
          </a:solidFill>
          <a:latin typeface="+mn-ea"/>
          <a:ea typeface="+mn-ea"/>
        </a:defRPr>
      </a:lvl4pPr>
      <a:lvl5pPr marL="24431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 b="1">
          <a:solidFill>
            <a:srgbClr val="181818"/>
          </a:solidFill>
          <a:latin typeface="+mn-ea"/>
          <a:ea typeface="+mn-ea"/>
        </a:defRPr>
      </a:lvl5pPr>
      <a:lvl6pPr marL="29003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6pPr>
      <a:lvl7pPr marL="33575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7pPr>
      <a:lvl8pPr marL="38147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8pPr>
      <a:lvl9pPr marL="42719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3">
            <a:extLst>
              <a:ext uri="{FF2B5EF4-FFF2-40B4-BE49-F238E27FC236}">
                <a16:creationId xmlns:a16="http://schemas.microsoft.com/office/drawing/2014/main" id="{B5F62D4D-1B53-4D07-9780-7021AEEF9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E7F052-960D-4572-B9A6-35A4A07C6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6007A97-1900-4D34-828D-5AD682B3F36D}"/>
              </a:ext>
            </a:extLst>
          </p:cNvPr>
          <p:cNvSpPr txBox="1">
            <a:spLocks/>
          </p:cNvSpPr>
          <p:nvPr/>
        </p:nvSpPr>
        <p:spPr bwMode="auto">
          <a:xfrm>
            <a:off x="0" y="2612470"/>
            <a:ext cx="8897938" cy="1031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18181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ja-JP" altLang="en-US" sz="6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マイナビ</a:t>
            </a:r>
            <a:r>
              <a:rPr lang="en-US" altLang="ja-JP" sz="6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2027</a:t>
            </a:r>
          </a:p>
          <a:p>
            <a:r>
              <a:rPr lang="ja-JP" altLang="en-US" sz="6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会員登録の流れ</a:t>
            </a:r>
          </a:p>
        </p:txBody>
      </p:sp>
    </p:spTree>
    <p:extLst>
      <p:ext uri="{BB962C8B-B14F-4D97-AF65-F5344CB8AC3E}">
        <p14:creationId xmlns:p14="http://schemas.microsoft.com/office/powerpoint/2010/main" val="213081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kumimoji="1" lang="ja-JP" altLang="en-US" sz="2400" b="1">
                <a:latin typeface="+mj-ea"/>
                <a:ea typeface="+mj-ea"/>
              </a:rPr>
              <a:t>　　　 　　 </a:t>
            </a:r>
            <a:r>
              <a:rPr lang="ja-JP" altLang="en-US" sz="2400">
                <a:latin typeface="+mj-ea"/>
                <a:ea typeface="+mj-ea"/>
              </a:rPr>
              <a:t>④</a:t>
            </a:r>
            <a:r>
              <a:rPr lang="en-US" altLang="ja-JP" sz="2400">
                <a:latin typeface="+mj-ea"/>
                <a:ea typeface="+mj-ea"/>
              </a:rPr>
              <a:t>-2</a:t>
            </a:r>
            <a:r>
              <a:rPr lang="ja-JP" altLang="en-US" sz="2400">
                <a:latin typeface="+mj-ea"/>
                <a:ea typeface="+mj-ea"/>
              </a:rPr>
              <a:t> </a:t>
            </a:r>
            <a:r>
              <a:rPr kumimoji="1" lang="ja-JP" altLang="en-US" sz="2400" b="1">
                <a:latin typeface="+mj-ea"/>
                <a:ea typeface="+mj-ea"/>
              </a:rPr>
              <a:t>希望する情報提供の選択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4E4EFD-4CDF-DD41-EEC7-65C3FEE0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" y="108494"/>
            <a:ext cx="1268078" cy="6767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DF798401-3028-61C9-F1F4-829AE515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9" y="1068730"/>
            <a:ext cx="8041321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>
                <a:latin typeface="+mj-ea"/>
                <a:ea typeface="+mj-ea"/>
              </a:rPr>
              <a:t> 　　 　　　⑤登録内容の確認→</a:t>
            </a:r>
            <a:r>
              <a:rPr kumimoji="1" lang="ja-JP" altLang="en-US" sz="2400" b="1">
                <a:solidFill>
                  <a:srgbClr val="FF6666"/>
                </a:solidFill>
                <a:latin typeface="+mj-ea"/>
                <a:ea typeface="+mj-ea"/>
              </a:rPr>
              <a:t>登録完了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ABEACB6-E870-66F7-6A3B-1CB447BE5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" y="108494"/>
            <a:ext cx="1268078" cy="676715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757604B0-8F4A-11BE-764D-6E604F5AB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52" y="1003714"/>
            <a:ext cx="8432296" cy="54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953250" cy="765175"/>
          </a:xfrm>
        </p:spPr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kern="1200" dirty="0">
                <a:solidFill>
                  <a:srgbClr val="000000"/>
                </a:solidFill>
                <a:latin typeface="+mj-ea"/>
                <a:ea typeface="+mj-ea"/>
                <a:cs typeface="+mn-cs"/>
              </a:rPr>
              <a:t>　　　　　　</a:t>
            </a:r>
            <a:r>
              <a:rPr lang="ja-JP" altLang="en-US" kern="1200" dirty="0">
                <a:solidFill>
                  <a:srgbClr val="000000"/>
                </a:solidFill>
                <a:latin typeface="+mj-ea"/>
                <a:ea typeface="+mj-ea"/>
                <a:cs typeface="+mn-cs"/>
              </a:rPr>
              <a:t>パスワードを忘れた（再設定）</a:t>
            </a:r>
            <a:endParaRPr lang="ja-JP" altLang="en-US" sz="2400" kern="1200" dirty="0">
              <a:solidFill>
                <a:srgbClr val="000000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AD2AC2-7C30-A438-5A6A-E4AA23F3E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8" y="108494"/>
            <a:ext cx="1268078" cy="6767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C101DE4-6C3E-82B8-7FB9-AFC290E36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23" y="989480"/>
            <a:ext cx="8743354" cy="55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62850" cy="765175"/>
          </a:xfrm>
        </p:spPr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kern="1200" dirty="0">
                <a:solidFill>
                  <a:srgbClr val="000000"/>
                </a:solidFill>
                <a:cs typeface="+mn-cs"/>
              </a:rPr>
              <a:t>　　　　　　</a:t>
            </a:r>
            <a:r>
              <a:rPr lang="ja-JP" altLang="en-US" kern="1200" dirty="0">
                <a:solidFill>
                  <a:srgbClr val="000000"/>
                </a:solidFill>
                <a:cs typeface="+mn-cs"/>
              </a:rPr>
              <a:t>パスワードを忘れた（再設定）</a:t>
            </a:r>
            <a:endParaRPr lang="ja-JP" altLang="en-US" sz="2400" kern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3B25C6-2637-58DF-1FAF-70F22C99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8" y="108494"/>
            <a:ext cx="1268078" cy="67671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DA87C51B-D949-17F5-6AF2-6D174BE1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8" y="1038687"/>
            <a:ext cx="8989344" cy="53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0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CE85C-8D95-44FE-9302-F79ADFB7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マイナビにはじめて登録する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C5D9B4F-2D7B-4968-AFE0-73833500E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CA82298-54D3-4515-1D29-BF22D46C6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1" y="916823"/>
            <a:ext cx="8608298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22D06-13AB-DA13-0E0D-B2CDA0CB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66319-D9D6-0FD0-9336-9511FB10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29524" cy="765175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公式アプリをダウンロードしよう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D3AA719-09D7-1B70-FBEF-D0D90107C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6C8B-AAFB-47D5-96D7-4A947E538FD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3DCB98-7654-BA5A-7939-778AB2584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877"/>
            <a:ext cx="9144000" cy="55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1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kern="1200">
                <a:solidFill>
                  <a:srgbClr val="000000"/>
                </a:solidFill>
                <a:latin typeface="+mj-ea"/>
                <a:ea typeface="+mj-ea"/>
                <a:cs typeface="+mn-cs"/>
              </a:rPr>
              <a:t>　　　　　　①新規会員登録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9352F88-61E6-4FD9-DE2D-02E5BDD1E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39C1452-A93F-EF91-5A23-CE4272347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450" y="1029609"/>
            <a:ext cx="6236749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4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/>
              <a:t>　　　　　　②</a:t>
            </a:r>
            <a:r>
              <a:rPr kumimoji="1" lang="en-US" altLang="ja-JP" sz="2400" b="1"/>
              <a:t>My </a:t>
            </a:r>
            <a:r>
              <a:rPr kumimoji="1" lang="en-US" altLang="ja-JP" sz="2400" b="1" err="1"/>
              <a:t>CareerID</a:t>
            </a:r>
            <a:r>
              <a:rPr kumimoji="1" lang="ja-JP" altLang="en-US" sz="2400" b="1"/>
              <a:t>・パスワード設定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610E55-120B-5651-DF35-3E4E0BA1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E328FB9-2710-3866-622B-21EAFC19F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9" y="928636"/>
            <a:ext cx="8779001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4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/>
              <a:t>　　　　　　②</a:t>
            </a:r>
            <a:r>
              <a:rPr kumimoji="1" lang="en-US" altLang="ja-JP" sz="2400" b="1"/>
              <a:t>My </a:t>
            </a:r>
            <a:r>
              <a:rPr kumimoji="1" lang="en-US" altLang="ja-JP" sz="2400" b="1" err="1"/>
              <a:t>CareerID</a:t>
            </a:r>
            <a:r>
              <a:rPr kumimoji="1" lang="ja-JP" altLang="en-US" sz="2400" b="1"/>
              <a:t>・パスワード設定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AEE4D8-60AB-0B3A-78AB-BFFF24E71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5831E73-9B06-2F5D-CA17-CAF2C1AA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" y="946800"/>
            <a:ext cx="9077731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/>
              <a:t>　　　　　　③認証コードを入力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67C9E9F-B998-5CEE-3122-723A5A3C0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4D929C7-B74C-5B1C-B13C-5BD85E2C9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92" y="1059592"/>
            <a:ext cx="8577815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2051494-687A-4E0F-BEB3-D9448CB4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＜登録前の注意＞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EEB88DA-ADC0-42FC-F04C-44338656B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023"/>
            <a:ext cx="9144000" cy="5480304"/>
          </a:xfrm>
          <a:prstGeom prst="rect">
            <a:avLst/>
          </a:prstGeom>
        </p:spPr>
      </p:pic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78D7072-0288-D562-8134-CB55799AE268}"/>
              </a:ext>
            </a:extLst>
          </p:cNvPr>
          <p:cNvSpPr txBox="1">
            <a:spLocks/>
          </p:cNvSpPr>
          <p:nvPr/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365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>
                <a:latin typeface="+mj-ea"/>
                <a:ea typeface="+mj-ea"/>
              </a:rPr>
              <a:t>　　　　　　</a:t>
            </a:r>
            <a:r>
              <a:rPr lang="ja-JP" altLang="en-US" sz="2400">
                <a:latin typeface="+mj-ea"/>
                <a:ea typeface="+mj-ea"/>
              </a:rPr>
              <a:t>④姓名・住所・電話番号を登録</a:t>
            </a:r>
            <a:endParaRPr kumimoji="1" lang="ja-JP" altLang="en-US" sz="2400" b="1">
              <a:latin typeface="+mj-ea"/>
              <a:ea typeface="+mj-ea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16BF78-A063-6EA2-2E0F-23E90AE6E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848D2D1F-02E9-2DD5-5DC2-2A626F30F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24" y="917980"/>
            <a:ext cx="8864352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5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>
                <a:latin typeface="+mj-ea"/>
                <a:ea typeface="+mj-ea"/>
              </a:rPr>
              <a:t>　　　 　　 ⑤</a:t>
            </a:r>
            <a:r>
              <a:rPr kumimoji="1" lang="en-US" altLang="ja-JP" sz="2400" b="1">
                <a:latin typeface="+mj-ea"/>
                <a:ea typeface="+mj-ea"/>
              </a:rPr>
              <a:t>‐1</a:t>
            </a:r>
            <a:br>
              <a:rPr lang="en-US" altLang="ja-JP" sz="2400">
                <a:latin typeface="+mj-ea"/>
                <a:ea typeface="+mj-ea"/>
              </a:rPr>
            </a:br>
            <a:r>
              <a:rPr lang="ja-JP" altLang="en-US" sz="2400">
                <a:latin typeface="+mj-ea"/>
                <a:ea typeface="+mj-ea"/>
              </a:rPr>
              <a:t>　　　　 　 卒業予定時期・学校情報の登録</a:t>
            </a:r>
            <a:endParaRPr kumimoji="1" lang="ja-JP" altLang="en-US" sz="2400" b="1">
              <a:latin typeface="+mj-ea"/>
              <a:ea typeface="+mj-ea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ABCBC5-EEF8-9619-7060-781F24B2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6FC6E020-5E21-FDA8-E19C-97D27131A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81" y="986725"/>
            <a:ext cx="7358485" cy="55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5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5621F-F77C-4F92-E392-1BECFBACC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9A1F0-2C62-4E31-599D-35651E1E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kumimoji="1" lang="ja-JP" altLang="en-US" sz="2400" b="1">
                <a:latin typeface="+mj-ea"/>
                <a:ea typeface="+mj-ea"/>
              </a:rPr>
              <a:t>　　　 　　 ⑤</a:t>
            </a:r>
            <a:r>
              <a:rPr kumimoji="1" lang="en-US" altLang="ja-JP" sz="2400" b="1">
                <a:latin typeface="+mj-ea"/>
                <a:ea typeface="+mj-ea"/>
              </a:rPr>
              <a:t>‐1</a:t>
            </a:r>
            <a:br>
              <a:rPr lang="en-US" altLang="ja-JP" sz="2400">
                <a:latin typeface="+mj-ea"/>
                <a:ea typeface="+mj-ea"/>
              </a:rPr>
            </a:br>
            <a:r>
              <a:rPr lang="ja-JP" altLang="en-US" sz="2400">
                <a:latin typeface="+mj-ea"/>
                <a:ea typeface="+mj-ea"/>
              </a:rPr>
              <a:t>　　　　 　 卒業予定時期・学校情報の登録</a:t>
            </a:r>
            <a:endParaRPr kumimoji="1" lang="ja-JP" altLang="en-US" sz="2400" b="1">
              <a:latin typeface="+mj-ea"/>
              <a:ea typeface="+mj-ea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574A604A-A20D-97AA-04E1-4089114F9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1E05C6-31DA-BD12-6989-A9CB7044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93D11EF2-2C1D-C8EB-AB03-6748800BD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57" y="882210"/>
            <a:ext cx="7908599" cy="56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13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 dirty="0">
                <a:latin typeface="+mj-ea"/>
                <a:ea typeface="+mj-ea"/>
              </a:rPr>
              <a:t>　　　  　　⑤</a:t>
            </a:r>
            <a:r>
              <a:rPr kumimoji="1" lang="en-US" altLang="ja-JP" sz="2400" b="1" dirty="0">
                <a:latin typeface="+mj-ea"/>
                <a:ea typeface="+mj-ea"/>
              </a:rPr>
              <a:t>‐2</a:t>
            </a:r>
            <a:br>
              <a:rPr kumimoji="1" lang="en-US" altLang="ja-JP" sz="2400" b="1" dirty="0">
                <a:latin typeface="+mj-ea"/>
                <a:ea typeface="+mj-ea"/>
              </a:rPr>
            </a:br>
            <a:r>
              <a:rPr kumimoji="1" lang="ja-JP" altLang="en-US" sz="2400" b="1" dirty="0">
                <a:latin typeface="+mj-ea"/>
                <a:ea typeface="+mj-ea"/>
              </a:rPr>
              <a:t>　　　　 　 登録内容と利用規約の確認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18AE60-2446-9227-D02B-36598161B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A758350-7E88-946D-FA80-FBBC1D38A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69" y="1069965"/>
            <a:ext cx="8111861" cy="54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45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/>
              <a:t>　 　 　　　⑥ メール・</a:t>
            </a:r>
            <a:r>
              <a:rPr kumimoji="1" lang="en-US" altLang="ja-JP" sz="2400" b="1"/>
              <a:t>SMS</a:t>
            </a:r>
            <a:r>
              <a:rPr kumimoji="1" lang="ja-JP" altLang="en-US" sz="2400" b="1"/>
              <a:t>受信設定</a:t>
            </a:r>
            <a:br>
              <a:rPr kumimoji="1" lang="en-US" altLang="ja-JP" sz="2400" b="1"/>
            </a:br>
            <a:r>
              <a:rPr kumimoji="1" lang="ja-JP" altLang="en-US" sz="2400" b="1"/>
              <a:t>　 　　　　 課外活動の登録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ja-JP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A75C682-C08A-FAD3-465A-991D17A70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B6759A9-3992-2A89-4831-BDA5F0AAA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5" y="1007765"/>
            <a:ext cx="8657070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 　  　　　 </a:t>
            </a:r>
            <a:r>
              <a:rPr lang="ja-JP" altLang="en-US" sz="2400">
                <a:latin typeface="+mj-ea"/>
                <a:ea typeface="+mj-ea"/>
              </a:rPr>
              <a:t>⑦</a:t>
            </a:r>
            <a:r>
              <a:rPr lang="en-US" altLang="ja-JP" sz="2400">
                <a:latin typeface="+mj-ea"/>
                <a:ea typeface="+mj-ea"/>
              </a:rPr>
              <a:t>-1</a:t>
            </a:r>
            <a:br>
              <a:rPr lang="en-US" altLang="ja-JP" sz="2400">
                <a:latin typeface="+mj-ea"/>
                <a:ea typeface="+mj-ea"/>
              </a:rPr>
            </a:br>
            <a:r>
              <a:rPr lang="ja-JP" altLang="en-US" sz="2400">
                <a:latin typeface="+mj-ea"/>
                <a:ea typeface="+mj-ea"/>
              </a:rPr>
              <a:t> 　　</a:t>
            </a:r>
            <a:r>
              <a:rPr lang="ja-JP" altLang="en-US" sz="2400"/>
              <a:t>　　　 </a:t>
            </a:r>
            <a:r>
              <a:rPr kumimoji="1" lang="ja-JP" altLang="en-US" sz="2400" b="1">
                <a:latin typeface="+mj-ea"/>
                <a:ea typeface="+mj-ea"/>
              </a:rPr>
              <a:t>希望業種・職種・勤務地などの登録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208F4D-62EC-FCB5-D867-356C01AF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B8E4734-38BC-2DEC-C504-BD8202055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1" y="980837"/>
            <a:ext cx="8852159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9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>
                <a:latin typeface="+mj-ea"/>
                <a:ea typeface="+mj-ea"/>
              </a:rPr>
              <a:t>　　  　　　</a:t>
            </a:r>
            <a:r>
              <a:rPr lang="ja-JP" altLang="en-US" sz="2400">
                <a:latin typeface="+mj-ea"/>
                <a:ea typeface="+mj-ea"/>
              </a:rPr>
              <a:t>⑦</a:t>
            </a:r>
            <a:r>
              <a:rPr lang="en-US" altLang="ja-JP" sz="2400">
                <a:latin typeface="+mj-ea"/>
                <a:ea typeface="+mj-ea"/>
              </a:rPr>
              <a:t>-2</a:t>
            </a:r>
            <a:r>
              <a:rPr kumimoji="1" lang="ja-JP" altLang="en-US" sz="2400" b="1">
                <a:latin typeface="+mj-ea"/>
                <a:ea typeface="+mj-ea"/>
              </a:rPr>
              <a:t>希望する情報提供の選択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76387F-4425-4E00-B740-B1555C0C2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D096CCE0-EC12-F8D3-9C92-40E504A7A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1" y="983005"/>
            <a:ext cx="8041321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01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/>
              <a:t>　　   　　 ⑧登録内容の確認→</a:t>
            </a:r>
            <a:r>
              <a:rPr kumimoji="1" lang="ja-JP" altLang="en-US" sz="2400" b="1">
                <a:solidFill>
                  <a:srgbClr val="FF6666"/>
                </a:solidFill>
              </a:rPr>
              <a:t>登録完了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7C4255-561A-BA4B-D97A-92B6B662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7" y="88460"/>
            <a:ext cx="1060796" cy="67671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53E7DDE-E63F-F20E-0F58-D95A5A903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69" y="986126"/>
            <a:ext cx="8485061" cy="55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08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4E974-0C1E-EE6E-A983-A91930D0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813554-2571-4260-64C7-6A09EA0D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b="1" dirty="0"/>
              <a:t>困ったときはよくある質問を確認しよう！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7613AEF3-B8AD-1A4F-B94C-2BEAAFE3B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ja-JP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4DADF614-9A85-C636-E01C-ECB9F511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8" y="1195182"/>
            <a:ext cx="8309203" cy="49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4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ID</a:t>
            </a:r>
            <a:r>
              <a:rPr kumimoji="1" lang="ja-JP" altLang="en-US" b="1" dirty="0"/>
              <a:t>・パスワードがわからない</a:t>
            </a:r>
            <a:endParaRPr kumimoji="1" lang="ja-JP" altLang="en-US" sz="2400" b="1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ja-JP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701EF32-FBB6-0ACC-08B4-8F35F6C7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54" y="1111465"/>
            <a:ext cx="8620491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7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CE85C-8D95-44FE-9302-F79ADFB7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自分の登録方法を確認しよう！</a:t>
            </a: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FD90EA0-9C83-849F-709F-73BB06B07A13}"/>
              </a:ext>
            </a:extLst>
          </p:cNvPr>
          <p:cNvSpPr txBox="1">
            <a:spLocks/>
          </p:cNvSpPr>
          <p:nvPr/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306939-5C8D-2938-A450-5B40B60F2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1055516"/>
            <a:ext cx="8699746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CE85C-8D95-44FE-9302-F79ADFB7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マイナビ</a:t>
            </a:r>
            <a:r>
              <a:rPr lang="ja-JP" altLang="en-US"/>
              <a:t>アカウントを継続利用する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C5D9B4F-2D7B-4968-AFE0-73833500E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12C684E-A086-935A-7EEE-DAF6A4DE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6" y="925208"/>
            <a:ext cx="8907028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AB0F2-F324-4CAB-A731-7298DDC6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29524" cy="765175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公式アプリをダウンロードしよう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BC0838-6F09-43F7-B120-A09A69B19B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6C8B-AAFB-47D5-96D7-4A947E538FD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6E4A568-FF59-BF4B-3CE1-F7E76E59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877"/>
            <a:ext cx="9144000" cy="55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1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kern="1200">
                <a:solidFill>
                  <a:srgbClr val="000000"/>
                </a:solidFill>
                <a:cs typeface="+mn-cs"/>
              </a:rPr>
              <a:t>　　　 　　 ①アプリにログイン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A40D36E3-9751-180F-C988-2CDD319F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8" y="108494"/>
            <a:ext cx="1268078" cy="67671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40FB416-95FA-66D2-7CD9-5C9FBB377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92" y="962950"/>
            <a:ext cx="8401016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CCF51-741D-69BC-E166-B57EA2FB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7FAAB5-6E32-0099-3DC1-9996D656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400" kern="1200">
                <a:solidFill>
                  <a:srgbClr val="000000"/>
                </a:solidFill>
                <a:cs typeface="+mn-cs"/>
              </a:rPr>
              <a:t>　　　 　　 ②基本情報の確認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DFED1-AF41-A20C-C3CB-B0A907C50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EA6824-DDC9-5A50-E678-08CEFA7E8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8" y="108494"/>
            <a:ext cx="1268078" cy="676715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96011C83-A947-C236-43D2-AE9BDC909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13" y="939182"/>
            <a:ext cx="8650974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4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7A223-9BD2-4133-B925-43F1203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000" kern="1200">
                <a:solidFill>
                  <a:srgbClr val="000000"/>
                </a:solidFill>
                <a:cs typeface="+mn-cs"/>
              </a:rPr>
              <a:t>　　　 　　　 ③登録内容の確認</a:t>
            </a:r>
            <a:br>
              <a:rPr lang="en-US" altLang="ja-JP" sz="2000" kern="1200">
                <a:solidFill>
                  <a:srgbClr val="000000"/>
                </a:solidFill>
                <a:cs typeface="+mn-cs"/>
              </a:rPr>
            </a:br>
            <a:r>
              <a:rPr lang="ja-JP" altLang="en-US" sz="2000" kern="1200">
                <a:solidFill>
                  <a:srgbClr val="000000"/>
                </a:solidFill>
                <a:cs typeface="+mn-cs"/>
              </a:rPr>
              <a:t>　　　　　　  </a:t>
            </a:r>
            <a:r>
              <a:rPr kumimoji="1" lang="ja-JP" altLang="en-US" sz="2000" b="1"/>
              <a:t>メール・</a:t>
            </a:r>
            <a:r>
              <a:rPr kumimoji="1" lang="en-US" altLang="ja-JP" sz="2000" b="1"/>
              <a:t>SMS</a:t>
            </a:r>
            <a:r>
              <a:rPr kumimoji="1" lang="ja-JP" altLang="en-US" sz="2000" b="1"/>
              <a:t>受信設定・課外活動の登録</a:t>
            </a:r>
            <a:endParaRPr lang="ja-JP" altLang="en-US" sz="2000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F1D98-4FD1-4EA2-AA84-20C98FA10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A7994C2-FC26-F352-24C2-EA92D032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8" y="108494"/>
            <a:ext cx="1268078" cy="67671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3855959-B1AF-F748-04AE-B95A399AE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974088"/>
            <a:ext cx="7931640" cy="55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3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000" b="1">
                <a:latin typeface="+mj-ea"/>
                <a:ea typeface="+mj-ea"/>
              </a:rPr>
              <a:t>　　　　 　　 </a:t>
            </a:r>
            <a:r>
              <a:rPr lang="ja-JP" altLang="en-US" sz="2000">
                <a:latin typeface="+mj-ea"/>
                <a:ea typeface="+mj-ea"/>
              </a:rPr>
              <a:t>④</a:t>
            </a:r>
            <a:r>
              <a:rPr lang="en-US" altLang="ja-JP" sz="2000">
                <a:latin typeface="+mj-ea"/>
                <a:ea typeface="+mj-ea"/>
              </a:rPr>
              <a:t>-1</a:t>
            </a:r>
            <a:r>
              <a:rPr lang="ja-JP" altLang="en-US" sz="2000">
                <a:latin typeface="+mj-ea"/>
                <a:ea typeface="+mj-ea"/>
              </a:rPr>
              <a:t> </a:t>
            </a:r>
            <a:r>
              <a:rPr kumimoji="1" lang="ja-JP" altLang="en-US" sz="2000" b="1">
                <a:latin typeface="+mj-ea"/>
                <a:ea typeface="+mj-ea"/>
              </a:rPr>
              <a:t>希望業種・職種・勤務地などの登録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EDD68086-393C-4583-BDCB-6E1FABBBC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1D44B1-2452-A2FE-1C85-DF47B3D3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" y="108494"/>
            <a:ext cx="1268078" cy="676715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57AA49F3-FB67-72C2-0F1B-51409595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4" y="1061113"/>
            <a:ext cx="8882642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97262"/>
      </p:ext>
    </p:extLst>
  </p:cSld>
  <p:clrMapOvr>
    <a:masterClrMapping/>
  </p:clrMapOvr>
</p:sld>
</file>

<file path=ppt/theme/theme1.xml><?xml version="1.0" encoding="utf-8"?>
<a:theme xmlns:a="http://schemas.openxmlformats.org/drawingml/2006/main" name="【23卒】標準スライド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【26ナビ】CS講演用_標準スライドマスタ_ver1.0 .pptx" id="{8EF204B2-C329-42AF-BC4F-4EC005BE72EA}" vid="{954438BB-5F4E-4524-9EF0-36F0C4C30F5B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2A0B87262C55049A391D42D80F6B915" ma:contentTypeVersion="" ma:contentTypeDescription="新しいドキュメントを作成します。" ma:contentTypeScope="" ma:versionID="d425c7d16dc52aabd33505191020fcce">
  <xsd:schema xmlns:xsd="http://www.w3.org/2001/XMLSchema" xmlns:xs="http://www.w3.org/2001/XMLSchema" xmlns:p="http://schemas.microsoft.com/office/2006/metadata/properties" xmlns:ns2="d43be6ad-a3e6-4f8a-8b29-20792a9bfd1c" xmlns:ns3="85269716-c129-4ab9-81b3-af6cb27ba01a" xmlns:ns4="dbd3135d-cc6b-4d00-983a-aeaa96daa064" targetNamespace="http://schemas.microsoft.com/office/2006/metadata/properties" ma:root="true" ma:fieldsID="828ca886a6445aada0c52b8172444029" ns2:_="" ns3:_="" ns4:_="">
    <xsd:import namespace="d43be6ad-a3e6-4f8a-8b29-20792a9bfd1c"/>
    <xsd:import namespace="85269716-c129-4ab9-81b3-af6cb27ba01a"/>
    <xsd:import namespace="dbd3135d-cc6b-4d00-983a-aeaa96daa0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be6ad-a3e6-4f8a-8b29-20792a9bf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3007cd7e-251f-4f82-a06a-8cbcd55bb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69716-c129-4ab9-81b3-af6cb27ba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3135d-cc6b-4d00-983a-aeaa96daa0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CF5E1D-D204-455C-B597-EE97CC87FE6A}" ma:internalName="TaxCatchAll" ma:showField="CatchAllData" ma:web="{85269716-c129-4ab9-81b3-af6cb27ba01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3be6ad-a3e6-4f8a-8b29-20792a9bfd1c">
      <Terms xmlns="http://schemas.microsoft.com/office/infopath/2007/PartnerControls"/>
    </lcf76f155ced4ddcb4097134ff3c332f>
    <TaxCatchAll xmlns="dbd3135d-cc6b-4d00-983a-aeaa96daa064" xsi:nil="true"/>
  </documentManagement>
</p:properties>
</file>

<file path=customXml/itemProps1.xml><?xml version="1.0" encoding="utf-8"?>
<ds:datastoreItem xmlns:ds="http://schemas.openxmlformats.org/officeDocument/2006/customXml" ds:itemID="{1145AD9E-43E8-4DB5-808F-B25C89A3FC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975E5-02E2-4D9E-8F76-FE1897F3F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be6ad-a3e6-4f8a-8b29-20792a9bfd1c"/>
    <ds:schemaRef ds:uri="85269716-c129-4ab9-81b3-af6cb27ba01a"/>
    <ds:schemaRef ds:uri="dbd3135d-cc6b-4d00-983a-aeaa96da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015F81-3F70-4A74-9516-21210FC7B4C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d43be6ad-a3e6-4f8a-8b29-20792a9bfd1c"/>
    <ds:schemaRef ds:uri="http://schemas.openxmlformats.org/package/2006/metadata/core-properties"/>
    <ds:schemaRef ds:uri="http://purl.org/dc/terms/"/>
    <ds:schemaRef ds:uri="dbd3135d-cc6b-4d00-983a-aeaa96daa064"/>
    <ds:schemaRef ds:uri="http://schemas.microsoft.com/office/infopath/2007/PartnerControls"/>
    <ds:schemaRef ds:uri="85269716-c129-4ab9-81b3-af6cb27ba01a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e31ecca-2f90-4aec-b319-4983c7475bdf}" enabled="0" method="" siteId="{1e31ecca-2f90-4aec-b319-4983c7475bd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【26ナビ】CS講演用_標準スライドマスタ_ver1.0 </Template>
  <TotalTime>1704</TotalTime>
  <Words>293</Words>
  <PresentationFormat>画面に合わせる (4:3)</PresentationFormat>
  <Paragraphs>72</Paragraphs>
  <Slides>29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7" baseType="lpstr">
      <vt:lpstr>HGP創英角ｺﾞｼｯｸUB</vt:lpstr>
      <vt:lpstr>Meiryo UI</vt:lpstr>
      <vt:lpstr>游ゴシック</vt:lpstr>
      <vt:lpstr>Arial</vt:lpstr>
      <vt:lpstr>Calibri</vt:lpstr>
      <vt:lpstr>Times</vt:lpstr>
      <vt:lpstr>Wingdings</vt:lpstr>
      <vt:lpstr>【23卒】標準スライド</vt:lpstr>
      <vt:lpstr>PowerPoint プレゼンテーション</vt:lpstr>
      <vt:lpstr>＜登録前の注意＞</vt:lpstr>
      <vt:lpstr>自分の登録方法を確認しよう！</vt:lpstr>
      <vt:lpstr>マイナビアカウントを継続利用する</vt:lpstr>
      <vt:lpstr>公式アプリをダウンロードしよう</vt:lpstr>
      <vt:lpstr>　　　 　　 ①アプリにログイン</vt:lpstr>
      <vt:lpstr>　　　 　　 ②基本情報の確認</vt:lpstr>
      <vt:lpstr>　　　 　　　 ③登録内容の確認 　　　　　　  メール・SMS受信設定・課外活動の登録</vt:lpstr>
      <vt:lpstr>　　　　 　　 ④-1 希望業種・職種・勤務地などの登録</vt:lpstr>
      <vt:lpstr>　　　 　　 ④-2 希望する情報提供の選択</vt:lpstr>
      <vt:lpstr> 　　 　　　⑤登録内容の確認→登録完了</vt:lpstr>
      <vt:lpstr>　　　　　　パスワードを忘れた（再設定）</vt:lpstr>
      <vt:lpstr>　　　　　　パスワードを忘れた（再設定）</vt:lpstr>
      <vt:lpstr>マイナビにはじめて登録する</vt:lpstr>
      <vt:lpstr>公式アプリをダウンロードしよう</vt:lpstr>
      <vt:lpstr>　　　　　　①新規会員登録</vt:lpstr>
      <vt:lpstr>　　　　　　②My CareerID・パスワード設定</vt:lpstr>
      <vt:lpstr>　　　　　　②My CareerID・パスワード設定</vt:lpstr>
      <vt:lpstr>　　　　　　③認証コードを入力</vt:lpstr>
      <vt:lpstr>　　　　　　④姓名・住所・電話番号を登録</vt:lpstr>
      <vt:lpstr>　　　 　　 ⑤‐1 　　　　 　 卒業予定時期・学校情報の登録</vt:lpstr>
      <vt:lpstr>　　　 　　 ⑤‐1 　　　　 　 卒業予定時期・学校情報の登録</vt:lpstr>
      <vt:lpstr>　　　  　　⑤‐2 　　　　 　 登録内容と利用規約の確認</vt:lpstr>
      <vt:lpstr>　 　 　　　⑥ メール・SMS受信設定 　 　　　　 課外活動の登録</vt:lpstr>
      <vt:lpstr> 　  　　　 ⑦-1  　　　　　 希望業種・職種・勤務地などの登録</vt:lpstr>
      <vt:lpstr>　　  　　　⑦-2希望する情報提供の選択</vt:lpstr>
      <vt:lpstr>　　   　　 ⑧登録内容の確認→登録完了</vt:lpstr>
      <vt:lpstr>困ったときはよくある質問を確認しよう！</vt:lpstr>
      <vt:lpstr>ID・パスワードがわからない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2022-03-18T08:01:20Z</dcterms:created>
  <dcterms:modified xsi:type="dcterms:W3CDTF">2025-05-26T04:59:42Z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0x010100E2A0B87262C55049A391D42D80F6B915</vt:lpwstr>
  </property>
  <property fmtid="{D5CDD505-2E9C-101B-9397-08002B2CF9AE}" pid="3" name="MediaServiceImageTags">
    <vt:lpwstr/>
  </property>
</Properties>
</file>