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2"/>
  </p:notesMasterIdLst>
  <p:handoutMasterIdLst>
    <p:handoutMasterId r:id="rId23"/>
  </p:handoutMasterIdLst>
  <p:sldIdLst>
    <p:sldId id="401" r:id="rId5"/>
    <p:sldId id="430" r:id="rId6"/>
    <p:sldId id="413" r:id="rId7"/>
    <p:sldId id="421" r:id="rId8"/>
    <p:sldId id="422" r:id="rId9"/>
    <p:sldId id="414" r:id="rId10"/>
    <p:sldId id="423" r:id="rId11"/>
    <p:sldId id="403" r:id="rId12"/>
    <p:sldId id="406" r:id="rId13"/>
    <p:sldId id="404" r:id="rId14"/>
    <p:sldId id="407" r:id="rId15"/>
    <p:sldId id="408" r:id="rId16"/>
    <p:sldId id="409" r:id="rId17"/>
    <p:sldId id="411" r:id="rId18"/>
    <p:sldId id="415" r:id="rId19"/>
    <p:sldId id="428" r:id="rId20"/>
    <p:sldId id="429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2E7FE"/>
    <a:srgbClr val="FFB9C1"/>
    <a:srgbClr val="00AAEB"/>
    <a:srgbClr val="00A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20DEE-B224-49DE-96BE-539C62899F20}" v="72" dt="2025-03-17T09:11:32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4" autoAdjust="0"/>
    <p:restoredTop sz="96652" autoAdjust="0"/>
  </p:normalViewPr>
  <p:slideViewPr>
    <p:cSldViewPr>
      <p:cViewPr varScale="1">
        <p:scale>
          <a:sx n="124" d="100"/>
          <a:sy n="124" d="100"/>
        </p:scale>
        <p:origin x="16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25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齊藤 諒" userId="855f4827-9379-48d3-9c3d-39924289c306" providerId="ADAL" clId="{85620DEE-B224-49DE-96BE-539C62899F20}"/>
    <pc:docChg chg="undo custSel addSld delSld modSld">
      <pc:chgData name="齊藤 諒" userId="855f4827-9379-48d3-9c3d-39924289c306" providerId="ADAL" clId="{85620DEE-B224-49DE-96BE-539C62899F20}" dt="2025-03-17T09:12:18.511" v="163" actId="1037"/>
      <pc:docMkLst>
        <pc:docMk/>
      </pc:docMkLst>
      <pc:sldChg chg="addSp delSp modSp mod">
        <pc:chgData name="齊藤 諒" userId="855f4827-9379-48d3-9c3d-39924289c306" providerId="ADAL" clId="{85620DEE-B224-49DE-96BE-539C62899F20}" dt="2025-03-13T11:27:04.508" v="74" actId="1076"/>
        <pc:sldMkLst>
          <pc:docMk/>
          <pc:sldMk cId="1759099603" sldId="403"/>
        </pc:sldMkLst>
        <pc:picChg chg="add mod">
          <ac:chgData name="齊藤 諒" userId="855f4827-9379-48d3-9c3d-39924289c306" providerId="ADAL" clId="{85620DEE-B224-49DE-96BE-539C62899F20}" dt="2025-03-13T11:27:04.508" v="74" actId="1076"/>
          <ac:picMkLst>
            <pc:docMk/>
            <pc:sldMk cId="1759099603" sldId="403"/>
            <ac:picMk id="23" creationId="{E08A4614-30D6-B84D-58E0-E2333D816D8B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28:21.633" v="93" actId="1037"/>
        <pc:sldMkLst>
          <pc:docMk/>
          <pc:sldMk cId="2956680635" sldId="404"/>
        </pc:sldMkLst>
        <pc:picChg chg="add mod">
          <ac:chgData name="齊藤 諒" userId="855f4827-9379-48d3-9c3d-39924289c306" providerId="ADAL" clId="{85620DEE-B224-49DE-96BE-539C62899F20}" dt="2025-03-13T11:28:21.633" v="93" actId="1037"/>
          <ac:picMkLst>
            <pc:docMk/>
            <pc:sldMk cId="2956680635" sldId="404"/>
            <ac:picMk id="17" creationId="{D9D9BB57-EF56-F41A-97E1-4AEC3F981E35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27:38.629" v="83" actId="14100"/>
        <pc:sldMkLst>
          <pc:docMk/>
          <pc:sldMk cId="1285293740" sldId="406"/>
        </pc:sldMkLst>
        <pc:picChg chg="add mod">
          <ac:chgData name="齊藤 諒" userId="855f4827-9379-48d3-9c3d-39924289c306" providerId="ADAL" clId="{85620DEE-B224-49DE-96BE-539C62899F20}" dt="2025-03-13T11:27:38.629" v="83" actId="14100"/>
          <ac:picMkLst>
            <pc:docMk/>
            <pc:sldMk cId="1285293740" sldId="406"/>
            <ac:picMk id="13" creationId="{5CB69FBD-B3ED-B3AB-33F5-1A19D31D3864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29:10.417" v="103" actId="1035"/>
        <pc:sldMkLst>
          <pc:docMk/>
          <pc:sldMk cId="1729886470" sldId="407"/>
        </pc:sldMkLst>
        <pc:picChg chg="add mod">
          <ac:chgData name="齊藤 諒" userId="855f4827-9379-48d3-9c3d-39924289c306" providerId="ADAL" clId="{85620DEE-B224-49DE-96BE-539C62899F20}" dt="2025-03-13T11:29:10.417" v="103" actId="1035"/>
          <ac:picMkLst>
            <pc:docMk/>
            <pc:sldMk cId="1729886470" sldId="407"/>
            <ac:picMk id="13" creationId="{B11E4414-DDEC-39C7-F121-183A9064E6A0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29:48.525" v="112" actId="1076"/>
        <pc:sldMkLst>
          <pc:docMk/>
          <pc:sldMk cId="3703763614" sldId="408"/>
        </pc:sldMkLst>
        <pc:picChg chg="add mod">
          <ac:chgData name="齊藤 諒" userId="855f4827-9379-48d3-9c3d-39924289c306" providerId="ADAL" clId="{85620DEE-B224-49DE-96BE-539C62899F20}" dt="2025-03-13T11:29:48.525" v="112" actId="1076"/>
          <ac:picMkLst>
            <pc:docMk/>
            <pc:sldMk cId="3703763614" sldId="408"/>
            <ac:picMk id="13" creationId="{F05AAE68-2E2D-F4B5-EE6B-4677F66F7CBD}"/>
          </ac:picMkLst>
        </pc:picChg>
      </pc:sldChg>
      <pc:sldChg chg="addSp delSp modSp mod">
        <pc:chgData name="齊藤 諒" userId="855f4827-9379-48d3-9c3d-39924289c306" providerId="ADAL" clId="{85620DEE-B224-49DE-96BE-539C62899F20}" dt="2025-03-17T09:12:18.511" v="163" actId="1037"/>
        <pc:sldMkLst>
          <pc:docMk/>
          <pc:sldMk cId="1968206396" sldId="409"/>
        </pc:sldMkLst>
        <pc:spChg chg="mod">
          <ac:chgData name="齊藤 諒" userId="855f4827-9379-48d3-9c3d-39924289c306" providerId="ADAL" clId="{85620DEE-B224-49DE-96BE-539C62899F20}" dt="2025-03-17T09:10:53.951" v="147" actId="1076"/>
          <ac:spMkLst>
            <pc:docMk/>
            <pc:sldMk cId="1968206396" sldId="409"/>
            <ac:spMk id="2" creationId="{C6B790B5-E4CD-4C52-B020-DBAEFA2FBCC4}"/>
          </ac:spMkLst>
        </pc:spChg>
        <pc:spChg chg="add mod">
          <ac:chgData name="齊藤 諒" userId="855f4827-9379-48d3-9c3d-39924289c306" providerId="ADAL" clId="{85620DEE-B224-49DE-96BE-539C62899F20}" dt="2025-03-17T09:11:06.738" v="148"/>
          <ac:spMkLst>
            <pc:docMk/>
            <pc:sldMk cId="1968206396" sldId="409"/>
            <ac:spMk id="5" creationId="{3CFA27F3-B504-C7AE-6A5A-412C65761B27}"/>
          </ac:spMkLst>
        </pc:spChg>
        <pc:spChg chg="add mod">
          <ac:chgData name="齊藤 諒" userId="855f4827-9379-48d3-9c3d-39924289c306" providerId="ADAL" clId="{85620DEE-B224-49DE-96BE-539C62899F20}" dt="2025-03-17T09:11:06.738" v="148"/>
          <ac:spMkLst>
            <pc:docMk/>
            <pc:sldMk cId="1968206396" sldId="409"/>
            <ac:spMk id="7" creationId="{EFB8A381-FED2-345B-54AC-A5676F1B3535}"/>
          </ac:spMkLst>
        </pc:spChg>
        <pc:spChg chg="add mod">
          <ac:chgData name="齊藤 諒" userId="855f4827-9379-48d3-9c3d-39924289c306" providerId="ADAL" clId="{85620DEE-B224-49DE-96BE-539C62899F20}" dt="2025-03-17T09:11:06.738" v="148"/>
          <ac:spMkLst>
            <pc:docMk/>
            <pc:sldMk cId="1968206396" sldId="409"/>
            <ac:spMk id="8" creationId="{26E3584F-B167-7262-3296-3029DB5260F1}"/>
          </ac:spMkLst>
        </pc:spChg>
        <pc:spChg chg="add mod">
          <ac:chgData name="齊藤 諒" userId="855f4827-9379-48d3-9c3d-39924289c306" providerId="ADAL" clId="{85620DEE-B224-49DE-96BE-539C62899F20}" dt="2025-03-17T09:11:06.738" v="148"/>
          <ac:spMkLst>
            <pc:docMk/>
            <pc:sldMk cId="1968206396" sldId="409"/>
            <ac:spMk id="9" creationId="{D59666C4-3F60-3577-0456-DDF9CE28C710}"/>
          </ac:spMkLst>
        </pc:spChg>
        <pc:spChg chg="add mod">
          <ac:chgData name="齊藤 諒" userId="855f4827-9379-48d3-9c3d-39924289c306" providerId="ADAL" clId="{85620DEE-B224-49DE-96BE-539C62899F20}" dt="2025-03-17T09:11:28.760" v="153"/>
          <ac:spMkLst>
            <pc:docMk/>
            <pc:sldMk cId="1968206396" sldId="409"/>
            <ac:spMk id="12" creationId="{E2508487-881D-C4C8-744A-6C7BCC04FF1E}"/>
          </ac:spMkLst>
        </pc:spChg>
        <pc:spChg chg="add mod">
          <ac:chgData name="齊藤 諒" userId="855f4827-9379-48d3-9c3d-39924289c306" providerId="ADAL" clId="{85620DEE-B224-49DE-96BE-539C62899F20}" dt="2025-03-17T09:11:28.760" v="153"/>
          <ac:spMkLst>
            <pc:docMk/>
            <pc:sldMk cId="1968206396" sldId="409"/>
            <ac:spMk id="14" creationId="{06B67D12-F876-A1F6-E8E8-85F90BC99511}"/>
          </ac:spMkLst>
        </pc:spChg>
        <pc:spChg chg="add mod">
          <ac:chgData name="齊藤 諒" userId="855f4827-9379-48d3-9c3d-39924289c306" providerId="ADAL" clId="{85620DEE-B224-49DE-96BE-539C62899F20}" dt="2025-03-17T09:11:28.760" v="153"/>
          <ac:spMkLst>
            <pc:docMk/>
            <pc:sldMk cId="1968206396" sldId="409"/>
            <ac:spMk id="17" creationId="{BF190C49-02FC-B0C8-7412-6AF2A8821360}"/>
          </ac:spMkLst>
        </pc:spChg>
        <pc:spChg chg="add mod">
          <ac:chgData name="齊藤 諒" userId="855f4827-9379-48d3-9c3d-39924289c306" providerId="ADAL" clId="{85620DEE-B224-49DE-96BE-539C62899F20}" dt="2025-03-17T09:11:28.760" v="153"/>
          <ac:spMkLst>
            <pc:docMk/>
            <pc:sldMk cId="1968206396" sldId="409"/>
            <ac:spMk id="18" creationId="{7BB3C590-9D50-0728-F309-4A8D1B03D17F}"/>
          </ac:spMkLst>
        </pc:spChg>
        <pc:spChg chg="add mod">
          <ac:chgData name="齊藤 諒" userId="855f4827-9379-48d3-9c3d-39924289c306" providerId="ADAL" clId="{85620DEE-B224-49DE-96BE-539C62899F20}" dt="2025-03-17T09:11:28.760" v="153"/>
          <ac:spMkLst>
            <pc:docMk/>
            <pc:sldMk cId="1968206396" sldId="409"/>
            <ac:spMk id="19" creationId="{8FB11E1D-DFAC-6604-5B6D-C7A7161248F7}"/>
          </ac:spMkLst>
        </pc:spChg>
        <pc:spChg chg="add mod">
          <ac:chgData name="齊藤 諒" userId="855f4827-9379-48d3-9c3d-39924289c306" providerId="ADAL" clId="{85620DEE-B224-49DE-96BE-539C62899F20}" dt="2025-03-17T09:11:28.760" v="153"/>
          <ac:spMkLst>
            <pc:docMk/>
            <pc:sldMk cId="1968206396" sldId="409"/>
            <ac:spMk id="20" creationId="{FED58AF0-4C17-86F4-72E8-E4864354A084}"/>
          </ac:spMkLst>
        </pc:spChg>
        <pc:graphicFrameChg chg="add mod">
          <ac:chgData name="齊藤 諒" userId="855f4827-9379-48d3-9c3d-39924289c306" providerId="ADAL" clId="{85620DEE-B224-49DE-96BE-539C62899F20}" dt="2025-03-17T09:11:06.738" v="148"/>
          <ac:graphicFrameMkLst>
            <pc:docMk/>
            <pc:sldMk cId="1968206396" sldId="409"/>
            <ac:graphicFrameMk id="4" creationId="{D5C08035-EED2-4721-146C-BBAA93DDA3CA}"/>
          </ac:graphicFrameMkLst>
        </pc:graphicFrameChg>
        <pc:graphicFrameChg chg="add mod">
          <ac:chgData name="齊藤 諒" userId="855f4827-9379-48d3-9c3d-39924289c306" providerId="ADAL" clId="{85620DEE-B224-49DE-96BE-539C62899F20}" dt="2025-03-17T09:11:06.738" v="148"/>
          <ac:graphicFrameMkLst>
            <pc:docMk/>
            <pc:sldMk cId="1968206396" sldId="409"/>
            <ac:graphicFrameMk id="6" creationId="{20459A42-3B61-B2B0-53FF-5BAFC3A99529}"/>
          </ac:graphicFrameMkLst>
        </pc:graphicFrameChg>
        <pc:graphicFrameChg chg="add mod">
          <ac:chgData name="齊藤 諒" userId="855f4827-9379-48d3-9c3d-39924289c306" providerId="ADAL" clId="{85620DEE-B224-49DE-96BE-539C62899F20}" dt="2025-03-17T09:11:28.760" v="153"/>
          <ac:graphicFrameMkLst>
            <pc:docMk/>
            <pc:sldMk cId="1968206396" sldId="409"/>
            <ac:graphicFrameMk id="13" creationId="{C4C4DB7A-8476-BC39-35DF-BF15D5AAF81B}"/>
          </ac:graphicFrameMkLst>
        </pc:graphicFrameChg>
        <pc:graphicFrameChg chg="add mod">
          <ac:chgData name="齊藤 諒" userId="855f4827-9379-48d3-9c3d-39924289c306" providerId="ADAL" clId="{85620DEE-B224-49DE-96BE-539C62899F20}" dt="2025-03-17T09:11:28.760" v="153"/>
          <ac:graphicFrameMkLst>
            <pc:docMk/>
            <pc:sldMk cId="1968206396" sldId="409"/>
            <ac:graphicFrameMk id="15" creationId="{0345C8AF-8B18-5C5D-1104-28EAC7707D92}"/>
          </ac:graphicFrameMkLst>
        </pc:graphicFrameChg>
        <pc:picChg chg="add mod">
          <ac:chgData name="齊藤 諒" userId="855f4827-9379-48d3-9c3d-39924289c306" providerId="ADAL" clId="{85620DEE-B224-49DE-96BE-539C62899F20}" dt="2025-03-17T09:11:06.738" v="148"/>
          <ac:picMkLst>
            <pc:docMk/>
            <pc:sldMk cId="1968206396" sldId="409"/>
            <ac:picMk id="10" creationId="{D9BF6AF6-65B2-ABF6-6DEC-94D5B211C1D6}"/>
          </ac:picMkLst>
        </pc:picChg>
        <pc:picChg chg="add del mod">
          <ac:chgData name="齊藤 諒" userId="855f4827-9379-48d3-9c3d-39924289c306" providerId="ADAL" clId="{85620DEE-B224-49DE-96BE-539C62899F20}" dt="2025-03-17T09:11:18.552" v="152" actId="478"/>
          <ac:picMkLst>
            <pc:docMk/>
            <pc:sldMk cId="1968206396" sldId="409"/>
            <ac:picMk id="11" creationId="{9266B298-33C8-B3DC-D907-2A6AA1CBA2AF}"/>
          </ac:picMkLst>
        </pc:picChg>
        <pc:picChg chg="add mod">
          <ac:chgData name="齊藤 諒" userId="855f4827-9379-48d3-9c3d-39924289c306" providerId="ADAL" clId="{85620DEE-B224-49DE-96BE-539C62899F20}" dt="2025-03-17T09:11:28.760" v="153"/>
          <ac:picMkLst>
            <pc:docMk/>
            <pc:sldMk cId="1968206396" sldId="409"/>
            <ac:picMk id="21" creationId="{EF6135D1-9C13-8109-1871-8A7D1D588E72}"/>
          </ac:picMkLst>
        </pc:picChg>
        <pc:picChg chg="add mod">
          <ac:chgData name="齊藤 諒" userId="855f4827-9379-48d3-9c3d-39924289c306" providerId="ADAL" clId="{85620DEE-B224-49DE-96BE-539C62899F20}" dt="2025-03-17T09:12:18.511" v="163" actId="1037"/>
          <ac:picMkLst>
            <pc:docMk/>
            <pc:sldMk cId="1968206396" sldId="409"/>
            <ac:picMk id="22" creationId="{57A1E07A-8F81-1663-F732-F847C8E18D07}"/>
          </ac:picMkLst>
        </pc:picChg>
        <pc:picChg chg="add del mod">
          <ac:chgData name="齊藤 諒" userId="855f4827-9379-48d3-9c3d-39924289c306" providerId="ADAL" clId="{85620DEE-B224-49DE-96BE-539C62899F20}" dt="2025-03-17T09:11:17.393" v="151" actId="478"/>
          <ac:picMkLst>
            <pc:docMk/>
            <pc:sldMk cId="1968206396" sldId="409"/>
            <ac:picMk id="23" creationId="{CE9EF3A7-F203-71D1-C07B-2E12FC87B3BE}"/>
          </ac:picMkLst>
        </pc:picChg>
      </pc:sldChg>
      <pc:sldChg chg="addSp delSp modSp del mod">
        <pc:chgData name="齊藤 諒" userId="855f4827-9379-48d3-9c3d-39924289c306" providerId="ADAL" clId="{85620DEE-B224-49DE-96BE-539C62899F20}" dt="2025-03-13T11:22:24.515" v="21" actId="47"/>
        <pc:sldMkLst>
          <pc:docMk/>
          <pc:sldMk cId="3499321724" sldId="412"/>
        </pc:sldMkLst>
      </pc:sldChg>
      <pc:sldChg chg="addSp delSp modSp mod">
        <pc:chgData name="齊藤 諒" userId="855f4827-9379-48d3-9c3d-39924289c306" providerId="ADAL" clId="{85620DEE-B224-49DE-96BE-539C62899F20}" dt="2025-03-13T11:23:05.077" v="28" actId="1076"/>
        <pc:sldMkLst>
          <pc:docMk/>
          <pc:sldMk cId="1260803203" sldId="413"/>
        </pc:sldMkLst>
        <pc:picChg chg="add mod">
          <ac:chgData name="齊藤 諒" userId="855f4827-9379-48d3-9c3d-39924289c306" providerId="ADAL" clId="{85620DEE-B224-49DE-96BE-539C62899F20}" dt="2025-03-13T11:23:05.077" v="28" actId="1076"/>
          <ac:picMkLst>
            <pc:docMk/>
            <pc:sldMk cId="1260803203" sldId="413"/>
            <ac:picMk id="13" creationId="{98665198-D57F-4870-4F5E-BBB2DD7AF703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25:28.781" v="56" actId="1076"/>
        <pc:sldMkLst>
          <pc:docMk/>
          <pc:sldMk cId="2175442053" sldId="414"/>
        </pc:sldMkLst>
        <pc:picChg chg="add mod">
          <ac:chgData name="齊藤 諒" userId="855f4827-9379-48d3-9c3d-39924289c306" providerId="ADAL" clId="{85620DEE-B224-49DE-96BE-539C62899F20}" dt="2025-03-13T11:25:28.781" v="56" actId="1076"/>
          <ac:picMkLst>
            <pc:docMk/>
            <pc:sldMk cId="2175442053" sldId="414"/>
            <ac:picMk id="13" creationId="{8929310C-CAAC-511E-128F-061BE21D175E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31:03.748" v="129" actId="1076"/>
        <pc:sldMkLst>
          <pc:docMk/>
          <pc:sldMk cId="446579906" sldId="415"/>
        </pc:sldMkLst>
        <pc:picChg chg="add mod">
          <ac:chgData name="齊藤 諒" userId="855f4827-9379-48d3-9c3d-39924289c306" providerId="ADAL" clId="{85620DEE-B224-49DE-96BE-539C62899F20}" dt="2025-03-13T11:31:03.748" v="129" actId="1076"/>
          <ac:picMkLst>
            <pc:docMk/>
            <pc:sldMk cId="446579906" sldId="415"/>
            <ac:picMk id="26" creationId="{14A17EBE-ACC5-1554-6696-5DADFB29DB0D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23:58.151" v="39" actId="14100"/>
        <pc:sldMkLst>
          <pc:docMk/>
          <pc:sldMk cId="3931228348" sldId="421"/>
        </pc:sldMkLst>
        <pc:picChg chg="add mod">
          <ac:chgData name="齊藤 諒" userId="855f4827-9379-48d3-9c3d-39924289c306" providerId="ADAL" clId="{85620DEE-B224-49DE-96BE-539C62899F20}" dt="2025-03-13T11:23:58.151" v="39" actId="14100"/>
          <ac:picMkLst>
            <pc:docMk/>
            <pc:sldMk cId="3931228348" sldId="421"/>
            <ac:picMk id="13" creationId="{915F1D1F-26DC-FDEA-F2B7-138B426151AF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24:33.750" v="46" actId="1076"/>
        <pc:sldMkLst>
          <pc:docMk/>
          <pc:sldMk cId="1229309227" sldId="422"/>
        </pc:sldMkLst>
        <pc:picChg chg="add mod">
          <ac:chgData name="齊藤 諒" userId="855f4827-9379-48d3-9c3d-39924289c306" providerId="ADAL" clId="{85620DEE-B224-49DE-96BE-539C62899F20}" dt="2025-03-13T11:24:33.750" v="46" actId="1076"/>
          <ac:picMkLst>
            <pc:docMk/>
            <pc:sldMk cId="1229309227" sldId="422"/>
            <ac:picMk id="21" creationId="{0E46D08D-4D87-78BC-37F2-52E61E4CC96B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26:23.171" v="65" actId="1035"/>
        <pc:sldMkLst>
          <pc:docMk/>
          <pc:sldMk cId="1214277502" sldId="423"/>
        </pc:sldMkLst>
        <pc:picChg chg="add mod">
          <ac:chgData name="齊藤 諒" userId="855f4827-9379-48d3-9c3d-39924289c306" providerId="ADAL" clId="{85620DEE-B224-49DE-96BE-539C62899F20}" dt="2025-03-13T11:26:23.171" v="65" actId="1035"/>
          <ac:picMkLst>
            <pc:docMk/>
            <pc:sldMk cId="1214277502" sldId="423"/>
            <ac:picMk id="13" creationId="{15EE08F9-6773-D941-7DAC-C196B95029CE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31:36.794" v="138" actId="1038"/>
        <pc:sldMkLst>
          <pc:docMk/>
          <pc:sldMk cId="2607523168" sldId="428"/>
        </pc:sldMkLst>
        <pc:picChg chg="add mod">
          <ac:chgData name="齊藤 諒" userId="855f4827-9379-48d3-9c3d-39924289c306" providerId="ADAL" clId="{85620DEE-B224-49DE-96BE-539C62899F20}" dt="2025-03-13T11:31:36.794" v="138" actId="1038"/>
          <ac:picMkLst>
            <pc:docMk/>
            <pc:sldMk cId="2607523168" sldId="428"/>
            <ac:picMk id="12" creationId="{6994BA8B-29D8-AD65-92AB-5BB11CA341ED}"/>
          </ac:picMkLst>
        </pc:picChg>
      </pc:sldChg>
      <pc:sldChg chg="addSp delSp modSp mod">
        <pc:chgData name="齊藤 諒" userId="855f4827-9379-48d3-9c3d-39924289c306" providerId="ADAL" clId="{85620DEE-B224-49DE-96BE-539C62899F20}" dt="2025-03-13T11:32:06.773" v="144" actId="1076"/>
        <pc:sldMkLst>
          <pc:docMk/>
          <pc:sldMk cId="122948720" sldId="429"/>
        </pc:sldMkLst>
        <pc:picChg chg="add mod">
          <ac:chgData name="齊藤 諒" userId="855f4827-9379-48d3-9c3d-39924289c306" providerId="ADAL" clId="{85620DEE-B224-49DE-96BE-539C62899F20}" dt="2025-03-13T11:32:06.773" v="144" actId="1076"/>
          <ac:picMkLst>
            <pc:docMk/>
            <pc:sldMk cId="122948720" sldId="429"/>
            <ac:picMk id="12" creationId="{31FD2CCF-79E4-92D2-5A66-05DC0FEB817D}"/>
          </ac:picMkLst>
        </pc:picChg>
      </pc:sldChg>
      <pc:sldChg chg="addSp delSp modSp add mod">
        <pc:chgData name="齊藤 諒" userId="855f4827-9379-48d3-9c3d-39924289c306" providerId="ADAL" clId="{85620DEE-B224-49DE-96BE-539C62899F20}" dt="2025-03-13T11:22:16.906" v="20" actId="1076"/>
        <pc:sldMkLst>
          <pc:docMk/>
          <pc:sldMk cId="1815042130" sldId="430"/>
        </pc:sldMkLst>
        <pc:picChg chg="add del mod">
          <ac:chgData name="齊藤 諒" userId="855f4827-9379-48d3-9c3d-39924289c306" providerId="ADAL" clId="{85620DEE-B224-49DE-96BE-539C62899F20}" dt="2025-03-13T11:22:16.906" v="20" actId="1076"/>
          <ac:picMkLst>
            <pc:docMk/>
            <pc:sldMk cId="1815042130" sldId="430"/>
            <ac:picMk id="18" creationId="{447A674C-EB96-03C9-8E37-2BD3AE1279B7}"/>
          </ac:picMkLst>
        </pc:picChg>
      </pc:sldChg>
      <pc:sldChg chg="add del">
        <pc:chgData name="齊藤 諒" userId="855f4827-9379-48d3-9c3d-39924289c306" providerId="ADAL" clId="{85620DEE-B224-49DE-96BE-539C62899F20}" dt="2025-03-13T11:31:41.383" v="139" actId="47"/>
        <pc:sldMkLst>
          <pc:docMk/>
          <pc:sldMk cId="8215396" sldId="431"/>
        </pc:sldMkLst>
      </pc:sldChg>
      <pc:sldChg chg="add del">
        <pc:chgData name="齊藤 諒" userId="855f4827-9379-48d3-9c3d-39924289c306" providerId="ADAL" clId="{85620DEE-B224-49DE-96BE-539C62899F20}" dt="2025-03-13T11:24:36.326" v="47" actId="47"/>
        <pc:sldMkLst>
          <pc:docMk/>
          <pc:sldMk cId="386329330" sldId="431"/>
        </pc:sldMkLst>
      </pc:sldChg>
      <pc:sldChg chg="add del">
        <pc:chgData name="齊藤 諒" userId="855f4827-9379-48d3-9c3d-39924289c306" providerId="ADAL" clId="{85620DEE-B224-49DE-96BE-539C62899F20}" dt="2025-03-13T11:29:15.907" v="104" actId="47"/>
        <pc:sldMkLst>
          <pc:docMk/>
          <pc:sldMk cId="572747477" sldId="431"/>
        </pc:sldMkLst>
      </pc:sldChg>
      <pc:sldChg chg="add del">
        <pc:chgData name="齊藤 諒" userId="855f4827-9379-48d3-9c3d-39924289c306" providerId="ADAL" clId="{85620DEE-B224-49DE-96BE-539C62899F20}" dt="2025-03-13T11:27:07.744" v="75" actId="47"/>
        <pc:sldMkLst>
          <pc:docMk/>
          <pc:sldMk cId="972261122" sldId="431"/>
        </pc:sldMkLst>
      </pc:sldChg>
      <pc:sldChg chg="add del">
        <pc:chgData name="齊藤 諒" userId="855f4827-9379-48d3-9c3d-39924289c306" providerId="ADAL" clId="{85620DEE-B224-49DE-96BE-539C62899F20}" dt="2025-03-13T11:30:32.326" v="123" actId="47"/>
        <pc:sldMkLst>
          <pc:docMk/>
          <pc:sldMk cId="2164151828" sldId="431"/>
        </pc:sldMkLst>
      </pc:sldChg>
      <pc:sldChg chg="add del">
        <pc:chgData name="齊藤 諒" userId="855f4827-9379-48d3-9c3d-39924289c306" providerId="ADAL" clId="{85620DEE-B224-49DE-96BE-539C62899F20}" dt="2025-03-13T11:29:53.668" v="113" actId="47"/>
        <pc:sldMkLst>
          <pc:docMk/>
          <pc:sldMk cId="2294690541" sldId="431"/>
        </pc:sldMkLst>
      </pc:sldChg>
      <pc:sldChg chg="add del">
        <pc:chgData name="齊藤 諒" userId="855f4827-9379-48d3-9c3d-39924289c306" providerId="ADAL" clId="{85620DEE-B224-49DE-96BE-539C62899F20}" dt="2025-03-13T11:26:09.098" v="64" actId="47"/>
        <pc:sldMkLst>
          <pc:docMk/>
          <pc:sldMk cId="2442496149" sldId="431"/>
        </pc:sldMkLst>
      </pc:sldChg>
      <pc:sldChg chg="add del">
        <pc:chgData name="齊藤 諒" userId="855f4827-9379-48d3-9c3d-39924289c306" providerId="ADAL" clId="{85620DEE-B224-49DE-96BE-539C62899F20}" dt="2025-03-13T11:25:31.269" v="57" actId="47"/>
        <pc:sldMkLst>
          <pc:docMk/>
          <pc:sldMk cId="2468603778" sldId="431"/>
        </pc:sldMkLst>
      </pc:sldChg>
      <pc:sldChg chg="add del">
        <pc:chgData name="齊藤 諒" userId="855f4827-9379-48d3-9c3d-39924289c306" providerId="ADAL" clId="{85620DEE-B224-49DE-96BE-539C62899F20}" dt="2025-03-13T11:31:13.465" v="130" actId="47"/>
        <pc:sldMkLst>
          <pc:docMk/>
          <pc:sldMk cId="2714249439" sldId="431"/>
        </pc:sldMkLst>
      </pc:sldChg>
      <pc:sldChg chg="add del">
        <pc:chgData name="齊藤 諒" userId="855f4827-9379-48d3-9c3d-39924289c306" providerId="ADAL" clId="{85620DEE-B224-49DE-96BE-539C62899F20}" dt="2025-03-13T11:23:12.836" v="29" actId="47"/>
        <pc:sldMkLst>
          <pc:docMk/>
          <pc:sldMk cId="2872167351" sldId="431"/>
        </pc:sldMkLst>
      </pc:sldChg>
      <pc:sldChg chg="add del">
        <pc:chgData name="齊藤 諒" userId="855f4827-9379-48d3-9c3d-39924289c306" providerId="ADAL" clId="{85620DEE-B224-49DE-96BE-539C62899F20}" dt="2025-03-13T11:32:10.139" v="145" actId="47"/>
        <pc:sldMkLst>
          <pc:docMk/>
          <pc:sldMk cId="3196821873" sldId="431"/>
        </pc:sldMkLst>
      </pc:sldChg>
      <pc:sldChg chg="add del">
        <pc:chgData name="齊藤 諒" userId="855f4827-9379-48d3-9c3d-39924289c306" providerId="ADAL" clId="{85620DEE-B224-49DE-96BE-539C62899F20}" dt="2025-03-13T11:27:42.953" v="84" actId="47"/>
        <pc:sldMkLst>
          <pc:docMk/>
          <pc:sldMk cId="3788922025" sldId="431"/>
        </pc:sldMkLst>
      </pc:sldChg>
      <pc:sldChg chg="add del">
        <pc:chgData name="齊藤 諒" userId="855f4827-9379-48d3-9c3d-39924289c306" providerId="ADAL" clId="{85620DEE-B224-49DE-96BE-539C62899F20}" dt="2025-03-13T11:24:02.496" v="40" actId="47"/>
        <pc:sldMkLst>
          <pc:docMk/>
          <pc:sldMk cId="4128640998" sldId="431"/>
        </pc:sldMkLst>
      </pc:sldChg>
      <pc:sldChg chg="add del">
        <pc:chgData name="齊藤 諒" userId="855f4827-9379-48d3-9c3d-39924289c306" providerId="ADAL" clId="{85620DEE-B224-49DE-96BE-539C62899F20}" dt="2025-03-13T11:28:17.718" v="91" actId="47"/>
        <pc:sldMkLst>
          <pc:docMk/>
          <pc:sldMk cId="4228940975" sldId="43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9722098240342"/>
          <c:y val="5.2695232428046121E-2"/>
          <c:w val="0.8498633227299548"/>
          <c:h val="0.52068505828173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参加したすべての企業の選考を受ける予定</c:v>
                </c:pt>
              </c:strCache>
            </c:strRef>
          </c:tx>
          <c:spPr>
            <a:solidFill>
              <a:srgbClr val="00AA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26年卒</c:v>
                </c:pt>
                <c:pt idx="1">
                  <c:v>25年卒</c:v>
                </c:pt>
                <c:pt idx="2">
                  <c:v>24年卒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0.214</c:v>
                </c:pt>
                <c:pt idx="1">
                  <c:v>0.17600000000000002</c:v>
                </c:pt>
                <c:pt idx="2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0-4161-A426-BE142E3A0E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選考を受ける予定の企業もあれば受けない予定の企業もある</c:v>
                </c:pt>
              </c:strCache>
            </c:strRef>
          </c:tx>
          <c:spPr>
            <a:solidFill>
              <a:srgbClr val="5AD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26年卒</c:v>
                </c:pt>
                <c:pt idx="1">
                  <c:v>25年卒</c:v>
                </c:pt>
                <c:pt idx="2">
                  <c:v>24年卒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0.59399999999999997</c:v>
                </c:pt>
                <c:pt idx="1">
                  <c:v>0.61699999999999999</c:v>
                </c:pt>
                <c:pt idx="2">
                  <c:v>0.626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C0-4161-A426-BE142E3A0E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選考を受ける企業は決めているが受けない企業は決めていない</c:v>
                </c:pt>
              </c:strCache>
            </c:strRef>
          </c:tx>
          <c:spPr>
            <a:solidFill>
              <a:srgbClr val="C8F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26年卒</c:v>
                </c:pt>
                <c:pt idx="1">
                  <c:v>25年卒</c:v>
                </c:pt>
                <c:pt idx="2">
                  <c:v>24年卒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5.2999999999999999E-2</c:v>
                </c:pt>
                <c:pt idx="1">
                  <c:v>6.6000000000000003E-2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C0-4161-A426-BE142E3A0E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選考を受ける企業は決めていないが受けない企業は決めている</c:v>
                </c:pt>
              </c:strCache>
            </c:strRef>
          </c:tx>
          <c:spPr>
            <a:solidFill>
              <a:srgbClr val="FFE0E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151935163812112E-2"/>
                  <c:y val="0.106837155729764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C0-4161-A426-BE142E3A0E41}"/>
                </c:ext>
              </c:extLst>
            </c:dLbl>
            <c:dLbl>
              <c:idx val="1"/>
              <c:layout>
                <c:manualLayout>
                  <c:x val="2.8788478805444819E-3"/>
                  <c:y val="-8.61537733378549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C0-4161-A426-BE142E3A0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26年卒</c:v>
                </c:pt>
                <c:pt idx="1">
                  <c:v>25年卒</c:v>
                </c:pt>
                <c:pt idx="2">
                  <c:v>24年卒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3.9E-2</c:v>
                </c:pt>
                <c:pt idx="1">
                  <c:v>4.2999999999999997E-2</c:v>
                </c:pt>
                <c:pt idx="2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C0-4161-A426-BE142E3A0E4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参加したすべての企業の選考を受けない予定</c:v>
                </c:pt>
              </c:strCache>
            </c:strRef>
          </c:tx>
          <c:spPr>
            <a:solidFill>
              <a:srgbClr val="FF666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954815462450643E-2"/>
                  <c:y val="0.10699782634337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C0-4161-A426-BE142E3A0E41}"/>
                </c:ext>
              </c:extLst>
            </c:dLbl>
            <c:dLbl>
              <c:idx val="1"/>
              <c:layout>
                <c:manualLayout>
                  <c:x val="1.4394239402722936E-2"/>
                  <c:y val="-7.6053404876961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C0-4161-A426-BE142E3A0E41}"/>
                </c:ext>
              </c:extLst>
            </c:dLbl>
            <c:dLbl>
              <c:idx val="2"/>
              <c:layout>
                <c:manualLayout>
                  <c:x val="1.4394239402722936E-2"/>
                  <c:y val="-9.4909896318411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A1-4DDD-8A70-DA2B2F913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26年卒</c:v>
                </c:pt>
                <c:pt idx="1">
                  <c:v>25年卒</c:v>
                </c:pt>
                <c:pt idx="2">
                  <c:v>24年卒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>
                  <c:v>2.7E-2</c:v>
                </c:pt>
                <c:pt idx="1">
                  <c:v>3.2000000000000001E-2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C0-4161-A426-BE142E3A0E4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選考を受けるかどうかについて全く決めていない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26年卒</c:v>
                </c:pt>
                <c:pt idx="1">
                  <c:v>25年卒</c:v>
                </c:pt>
                <c:pt idx="2">
                  <c:v>24年卒</c:v>
                </c:pt>
              </c:strCache>
            </c:strRef>
          </c:cat>
          <c:val>
            <c:numRef>
              <c:f>Sheet1!$B$7:$D$7</c:f>
              <c:numCache>
                <c:formatCode>0.0%</c:formatCode>
                <c:ptCount val="3"/>
                <c:pt idx="0">
                  <c:v>7.3999999999999996E-2</c:v>
                </c:pt>
                <c:pt idx="1">
                  <c:v>6.7000000000000004E-2</c:v>
                </c:pt>
                <c:pt idx="2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C0-4161-A426-BE142E3A0E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>
          <c:spPr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serLines>
        <c:axId val="894266552"/>
        <c:axId val="894262944"/>
      </c:barChart>
      <c:catAx>
        <c:axId val="894266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94262944"/>
        <c:crosses val="autoZero"/>
        <c:auto val="1"/>
        <c:lblAlgn val="ctr"/>
        <c:lblOffset val="100"/>
        <c:noMultiLvlLbl val="0"/>
      </c:catAx>
      <c:valAx>
        <c:axId val="894262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426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581700201185324"/>
          <c:w val="0.99987713893297203"/>
          <c:h val="0.29650094489527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2074-ACDA-436A-830A-F3BC9743F120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1F27-5599-4134-A0E3-06E6237255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2558-011C-4356-9843-BE7742399787}" type="datetimeFigureOut">
              <a:rPr kumimoji="1" lang="ja-JP" altLang="en-US" smtClean="0"/>
              <a:t>2025/3/17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98022-995E-434E-91CC-709FBC365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92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11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848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51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12120-CA4F-E7DF-9C76-C991A5E9E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A111F8-5749-2D31-9C03-E038EB19C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C444AF-0883-6636-68A6-81E2EC866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B6B08E-90F6-3EB8-CAAF-1F145B3B0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2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5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366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78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29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98022-995E-434E-91CC-709FBC3657F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73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94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6726-F9DC-4034-90DC-DEFFE793F1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44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1E280456-8DEB-4171-802F-7F987C75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6893"/>
            <a:ext cx="3491880" cy="10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6C1D26-8154-4C06-A6E1-9A6E6952F900}"/>
              </a:ext>
            </a:extLst>
          </p:cNvPr>
          <p:cNvSpPr/>
          <p:nvPr/>
        </p:nvSpPr>
        <p:spPr>
          <a:xfrm>
            <a:off x="0" y="1340768"/>
            <a:ext cx="9144000" cy="3456384"/>
          </a:xfrm>
          <a:prstGeom prst="rect">
            <a:avLst/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74D1912-FAEF-4D96-9ECC-285ED05224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53022"/>
            <a:ext cx="9144000" cy="1031875"/>
          </a:xfrm>
        </p:spPr>
        <p:txBody>
          <a:bodyPr/>
          <a:lstStyle>
            <a:lvl1pPr algn="ctr">
              <a:defRPr sz="4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3911EF71-57B6-4B41-B69E-690ED87A8F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07904" y="5229200"/>
            <a:ext cx="5190034" cy="936104"/>
          </a:xfrm>
        </p:spPr>
        <p:txBody>
          <a:bodyPr/>
          <a:lstStyle>
            <a:lvl1pPr marL="0" indent="0" algn="r">
              <a:buFont typeface="Arial" charset="0"/>
              <a:buNone/>
              <a:defRPr sz="2800">
                <a:latin typeface="+mn-ea"/>
                <a:ea typeface="+mn-ea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BF7A9A-1B78-4679-B2F1-868331C25C3C}"/>
              </a:ext>
            </a:extLst>
          </p:cNvPr>
          <p:cNvSpPr txBox="1"/>
          <p:nvPr/>
        </p:nvSpPr>
        <p:spPr>
          <a:xfrm>
            <a:off x="-2268760" y="1161541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▼使用推奨カラー</a:t>
            </a:r>
            <a:endParaRPr kumimoji="1" lang="en-US" altLang="ja-JP" sz="900" b="1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1015676-109C-442D-ABF6-CFC0B577C2CA}"/>
              </a:ext>
            </a:extLst>
          </p:cNvPr>
          <p:cNvGrpSpPr/>
          <p:nvPr/>
        </p:nvGrpSpPr>
        <p:grpSpPr>
          <a:xfrm>
            <a:off x="-2196752" y="2242670"/>
            <a:ext cx="2059332" cy="803007"/>
            <a:chOff x="-2196752" y="2228007"/>
            <a:chExt cx="2059332" cy="803007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B0AFDDF-F669-4D30-9599-F4C2D8F7929C}"/>
                </a:ext>
              </a:extLst>
            </p:cNvPr>
            <p:cNvSpPr/>
            <p:nvPr/>
          </p:nvSpPr>
          <p:spPr>
            <a:xfrm>
              <a:off x="-929001" y="2239433"/>
              <a:ext cx="791581" cy="791581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CA8D291A-3756-4138-8487-5AC907B0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96752" y="2228007"/>
              <a:ext cx="1224136" cy="794747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CF34469-FED9-44B3-B7BB-A2E2C8283850}"/>
              </a:ext>
            </a:extLst>
          </p:cNvPr>
          <p:cNvGrpSpPr/>
          <p:nvPr/>
        </p:nvGrpSpPr>
        <p:grpSpPr>
          <a:xfrm>
            <a:off x="-2196752" y="3068959"/>
            <a:ext cx="2052228" cy="836751"/>
            <a:chOff x="-2196752" y="3068959"/>
            <a:chExt cx="2052228" cy="836751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7FA496D-DCD3-4FEB-A589-3DFFA7BA5FCD}"/>
                </a:ext>
              </a:extLst>
            </p:cNvPr>
            <p:cNvSpPr/>
            <p:nvPr userDrawn="1"/>
          </p:nvSpPr>
          <p:spPr>
            <a:xfrm>
              <a:off x="-936105" y="3091543"/>
              <a:ext cx="791581" cy="79158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58492437-2E80-45FF-A55F-D68826FF08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196752" y="3068959"/>
              <a:ext cx="1224136" cy="836751"/>
            </a:xfrm>
            <a:prstGeom prst="rect">
              <a:avLst/>
            </a:prstGeom>
          </p:spPr>
        </p:pic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0D5D1B4-655D-41FF-8FDF-C0E2A9E7B3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85" r="3913" b="630"/>
          <a:stretch/>
        </p:blipFill>
        <p:spPr>
          <a:xfrm>
            <a:off x="-926669" y="1403159"/>
            <a:ext cx="789249" cy="789249"/>
          </a:xfrm>
          <a:prstGeom prst="rect">
            <a:avLst/>
          </a:prstGeom>
          <a:noFill/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9B30C6F-3160-4DA1-BC52-D6778AA60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96752" y="1387155"/>
            <a:ext cx="1224136" cy="821256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7DFE3DD-C1BE-41A1-236A-6B2275CFA016}"/>
              </a:ext>
            </a:extLst>
          </p:cNvPr>
          <p:cNvSpPr/>
          <p:nvPr userDrawn="1"/>
        </p:nvSpPr>
        <p:spPr>
          <a:xfrm>
            <a:off x="0" y="1340768"/>
            <a:ext cx="9144000" cy="3456384"/>
          </a:xfrm>
          <a:prstGeom prst="rect">
            <a:avLst/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E4FA27-F91C-858F-4227-075CAD9473AA}"/>
              </a:ext>
            </a:extLst>
          </p:cNvPr>
          <p:cNvSpPr txBox="1"/>
          <p:nvPr userDrawn="1"/>
        </p:nvSpPr>
        <p:spPr>
          <a:xfrm>
            <a:off x="-2268760" y="1161541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▼使用推奨カラー</a:t>
            </a:r>
            <a:endParaRPr kumimoji="1" lang="en-US" altLang="ja-JP" sz="900" b="1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150C0BB-B81E-078B-1D15-4D0939D84629}"/>
              </a:ext>
            </a:extLst>
          </p:cNvPr>
          <p:cNvGrpSpPr/>
          <p:nvPr userDrawn="1"/>
        </p:nvGrpSpPr>
        <p:grpSpPr>
          <a:xfrm>
            <a:off x="-2196752" y="2242670"/>
            <a:ext cx="2059332" cy="803007"/>
            <a:chOff x="-2196752" y="2228007"/>
            <a:chExt cx="2059332" cy="803007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596CD7B-2BF2-5190-94F6-5E3EAE2845A3}"/>
                </a:ext>
              </a:extLst>
            </p:cNvPr>
            <p:cNvSpPr/>
            <p:nvPr/>
          </p:nvSpPr>
          <p:spPr>
            <a:xfrm>
              <a:off x="-929001" y="2239433"/>
              <a:ext cx="791581" cy="791581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25058149-6378-0D89-B33F-D98094CDD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196752" y="2228007"/>
              <a:ext cx="1224136" cy="794747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696DE06-4FCC-293B-0794-780438805500}"/>
              </a:ext>
            </a:extLst>
          </p:cNvPr>
          <p:cNvGrpSpPr/>
          <p:nvPr userDrawn="1"/>
        </p:nvGrpSpPr>
        <p:grpSpPr>
          <a:xfrm>
            <a:off x="-2196752" y="3068959"/>
            <a:ext cx="2052228" cy="836751"/>
            <a:chOff x="-2196752" y="3068959"/>
            <a:chExt cx="2052228" cy="836751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6C50910-82A0-EB90-DAD1-F9FE58224316}"/>
                </a:ext>
              </a:extLst>
            </p:cNvPr>
            <p:cNvSpPr/>
            <p:nvPr userDrawn="1"/>
          </p:nvSpPr>
          <p:spPr>
            <a:xfrm>
              <a:off x="-936105" y="3091543"/>
              <a:ext cx="791581" cy="79158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E66D6761-C67E-C147-3A53-C5DCBEF04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196752" y="3068959"/>
              <a:ext cx="1224136" cy="836751"/>
            </a:xfrm>
            <a:prstGeom prst="rect">
              <a:avLst/>
            </a:prstGeom>
          </p:spPr>
        </p:pic>
      </p:grpSp>
      <p:pic>
        <p:nvPicPr>
          <p:cNvPr id="31" name="図 30">
            <a:extLst>
              <a:ext uri="{FF2B5EF4-FFF2-40B4-BE49-F238E27FC236}">
                <a16:creationId xmlns:a16="http://schemas.microsoft.com/office/drawing/2014/main" id="{A1AC1182-92AB-47A8-A105-A6C48A1D5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4885" r="3913" b="630"/>
          <a:stretch/>
        </p:blipFill>
        <p:spPr>
          <a:xfrm>
            <a:off x="-926669" y="1403159"/>
            <a:ext cx="789249" cy="789249"/>
          </a:xfrm>
          <a:prstGeom prst="rect">
            <a:avLst/>
          </a:prstGeom>
          <a:noFill/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172AEE1-01D7-1DC9-F1A0-8CF0CB4CC5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196752" y="1387155"/>
            <a:ext cx="1224136" cy="8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EC8D7-18B2-49FE-8844-856FFCBA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C58368-3236-4660-8DA3-2B6519A58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06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538" y="2349500"/>
            <a:ext cx="7772400" cy="1031875"/>
          </a:xfrm>
        </p:spPr>
        <p:txBody>
          <a:bodyPr/>
          <a:lstStyle>
            <a:lvl1pPr algn="r">
              <a:defRPr sz="4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7138" y="3429000"/>
            <a:ext cx="6400800" cy="1752600"/>
          </a:xfrm>
        </p:spPr>
        <p:txBody>
          <a:bodyPr/>
          <a:lstStyle>
            <a:lvl1pPr marL="0" indent="0" algn="r">
              <a:buFont typeface="Arial" charset="0"/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15FF6E6-244C-4F55-A5A8-2C6D343E53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63773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228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228184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706" y="1052512"/>
            <a:ext cx="8510588" cy="525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4541" y="6647147"/>
            <a:ext cx="9826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81818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0080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181818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18181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Arial" charset="0"/>
        <a:buAutoNum type="arabicPeriod"/>
        <a:defRPr kumimoji="1" sz="4400" b="1">
          <a:solidFill>
            <a:srgbClr val="181818"/>
          </a:solidFill>
          <a:latin typeface="+mn-ea"/>
          <a:ea typeface="+mn-ea"/>
          <a:cs typeface="+mn-cs"/>
        </a:defRPr>
      </a:lvl1pPr>
      <a:lvl2pPr marL="673100" indent="-3048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Wingdings" pitchFamily="2" charset="2"/>
        <a:buChar char="n"/>
        <a:defRPr kumimoji="1" sz="3600" b="1">
          <a:solidFill>
            <a:srgbClr val="181818"/>
          </a:solidFill>
          <a:latin typeface="+mn-ea"/>
          <a:ea typeface="+mn-ea"/>
        </a:defRPr>
      </a:lvl2pPr>
      <a:lvl3pPr marL="1047750" indent="-2667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Font typeface="Times" charset="0"/>
        <a:buChar char="•"/>
        <a:defRPr kumimoji="1" sz="2800" b="1">
          <a:solidFill>
            <a:srgbClr val="181818"/>
          </a:solidFill>
          <a:latin typeface="+mn-ea"/>
          <a:ea typeface="+mn-ea"/>
        </a:defRPr>
      </a:lvl3pPr>
      <a:lvl4pPr marL="1366838" indent="-2286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–"/>
        <a:defRPr kumimoji="1" sz="2000" b="1">
          <a:solidFill>
            <a:srgbClr val="181818"/>
          </a:solidFill>
          <a:latin typeface="+mn-ea"/>
          <a:ea typeface="+mn-ea"/>
        </a:defRPr>
      </a:lvl4pPr>
      <a:lvl5pPr marL="24431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 b="1">
          <a:solidFill>
            <a:srgbClr val="181818"/>
          </a:solidFill>
          <a:latin typeface="+mn-ea"/>
          <a:ea typeface="+mn-ea"/>
        </a:defRPr>
      </a:lvl5pPr>
      <a:lvl6pPr marL="29003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6pPr>
      <a:lvl7pPr marL="33575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7pPr>
      <a:lvl8pPr marL="38147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8pPr>
      <a:lvl9pPr marL="4271963" indent="-342900" algn="l" rtl="0" eaLnBrk="1" fontAlgn="base" hangingPunct="1">
        <a:spcBef>
          <a:spcPct val="20000"/>
        </a:spcBef>
        <a:spcAft>
          <a:spcPct val="0"/>
        </a:spcAft>
        <a:buClr>
          <a:srgbClr val="595B5A"/>
        </a:buClr>
        <a:buChar char="»"/>
        <a:defRPr kumimoji="1" sz="1600">
          <a:solidFill>
            <a:srgbClr val="181818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8144541" y="6647147"/>
            <a:ext cx="982662" cy="188912"/>
          </a:xfrm>
        </p:spPr>
        <p:txBody>
          <a:bodyPr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>
          <a:xfrm>
            <a:off x="0" y="1196752"/>
            <a:ext cx="9143999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A0499A-7CEA-42E0-BED0-1DB10B228504}"/>
              </a:ext>
            </a:extLst>
          </p:cNvPr>
          <p:cNvSpPr txBox="1"/>
          <p:nvPr/>
        </p:nvSpPr>
        <p:spPr>
          <a:xfrm>
            <a:off x="3131840" y="6611779"/>
            <a:ext cx="572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000"/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引用：マイナビキャリアリサーチ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Lab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https://career-research.mynavi.jp/</a:t>
            </a: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CFDCD7-5388-2DA0-30C2-F5941282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8" y="1024235"/>
            <a:ext cx="8667841" cy="48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28184" cy="76517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228100" y="53732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/>
              <a:t>85</a:t>
            </a:r>
            <a:r>
              <a:rPr kumimoji="1" lang="ja-JP" altLang="en-US" sz="2800" b="1" dirty="0"/>
              <a:t>％以上が</a:t>
            </a:r>
            <a:r>
              <a:rPr kumimoji="1" lang="en-US" altLang="ja-JP" sz="2800" b="1" dirty="0"/>
              <a:t>9</a:t>
            </a:r>
            <a:r>
              <a:rPr kumimoji="1" lang="ja-JP" altLang="en-US" sz="2800" b="1" dirty="0"/>
              <a:t>月以前に参加したと回答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lang="ja-JP" altLang="en-US" sz="2800" b="1" dirty="0"/>
              <a:t>多くの学生が夏までに開催されるプログラムに参加している</a:t>
            </a:r>
            <a:endParaRPr kumimoji="1" lang="ja-JP" altLang="en-US" sz="28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9D9BB57-EF56-F41A-97E1-4AEC3F98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765176"/>
            <a:ext cx="9236396" cy="451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8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1999" y="538714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特定の企業への理解や相性を確かめるだけでなく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視野を広げたり、やりたいことを見つける目的なども上位に</a:t>
            </a:r>
            <a:endParaRPr kumimoji="1" lang="en-US" altLang="ja-JP" sz="28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11E4414-DDEC-39C7-F121-183A9064E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8640" y="836712"/>
            <a:ext cx="10657184" cy="42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1999" y="5373243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「</a:t>
            </a:r>
            <a:r>
              <a:rPr kumimoji="1" lang="en-US" altLang="ja-JP" sz="2800" b="1" dirty="0"/>
              <a:t>WEB</a:t>
            </a:r>
            <a:r>
              <a:rPr kumimoji="1" lang="ja-JP" altLang="en-US" sz="2800" b="1" dirty="0"/>
              <a:t>形式のみ」の参加は年々減少し、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lang="ja-JP" altLang="en-US" sz="2800" b="1" dirty="0"/>
              <a:t>「</a:t>
            </a:r>
            <a:r>
              <a:rPr lang="en-US" altLang="ja-JP" sz="2800" b="1" dirty="0"/>
              <a:t>WEB</a:t>
            </a:r>
            <a:r>
              <a:rPr lang="ja-JP" altLang="en-US" sz="2800" b="1" dirty="0"/>
              <a:t>・対面形式どちらも」・「対面形式」が増加傾向</a:t>
            </a:r>
            <a:endParaRPr kumimoji="1" lang="en-US" altLang="ja-JP" sz="28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5AAE68-2E2D-F4B5-EE6B-4677F66F7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3" y="781633"/>
            <a:ext cx="9396537" cy="43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6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50ABC2D5-8B03-9629-9CEC-0AA1F98588FF}"/>
              </a:ext>
            </a:extLst>
          </p:cNvPr>
          <p:cNvSpPr/>
          <p:nvPr/>
        </p:nvSpPr>
        <p:spPr>
          <a:xfrm>
            <a:off x="162000" y="542562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「会社・工場・職場見学」「実際の現場での仕事体験」など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企業のリアルがわかるプログラムの参加・実施が増加</a:t>
            </a:r>
            <a:endParaRPr kumimoji="1" lang="en-US" altLang="ja-JP" sz="2800" b="1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7A1E07A-8F81-1663-F732-F847C8E1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4704" y="765175"/>
            <a:ext cx="10837854" cy="44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9C40EC-0996-4FA0-9A2E-F3B8601FD4EB}"/>
              </a:ext>
            </a:extLst>
          </p:cNvPr>
          <p:cNvSpPr txBox="1"/>
          <p:nvPr/>
        </p:nvSpPr>
        <p:spPr>
          <a:xfrm>
            <a:off x="138164" y="836712"/>
            <a:ext cx="88676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今までにインターンシップ＆キャリアに参加した企業の選考を受ける予定はありますか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n=1,709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38714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参加した全ての企業を受験すると回答したのは</a:t>
            </a:r>
            <a:r>
              <a:rPr lang="en-US" altLang="ja-JP" sz="2800" b="1" dirty="0"/>
              <a:t>21</a:t>
            </a:r>
            <a:r>
              <a:rPr kumimoji="1" lang="en-US" altLang="ja-JP" sz="2800" b="1" dirty="0"/>
              <a:t>.4</a:t>
            </a:r>
            <a:r>
              <a:rPr kumimoji="1" lang="ja-JP" altLang="en-US" sz="2800" b="1" dirty="0"/>
              <a:t>％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参加と本選考受験は必ずしも一致しない</a:t>
            </a:r>
            <a:endParaRPr kumimoji="1" lang="en-US" altLang="ja-JP" sz="2800" b="1" dirty="0"/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3DD1C6EF-FBC8-4A3B-8602-4DD2E7D6B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658915"/>
              </p:ext>
            </p:extLst>
          </p:nvPr>
        </p:nvGraphicFramePr>
        <p:xfrm>
          <a:off x="159026" y="1532390"/>
          <a:ext cx="8822974" cy="321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E5D4FC-7762-4289-BF7E-A42979577CAB}"/>
              </a:ext>
            </a:extLst>
          </p:cNvPr>
          <p:cNvSpPr txBox="1"/>
          <p:nvPr/>
        </p:nvSpPr>
        <p:spPr>
          <a:xfrm>
            <a:off x="774218" y="4851758"/>
            <a:ext cx="6534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000"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年卒マイナビ大学生広報活動開始前の活動調査（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月リリース）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84751-1650-83F7-8C35-ED91383B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68" y="4765492"/>
            <a:ext cx="1326946" cy="39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5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39522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/>
              <a:t>2</a:t>
            </a:r>
            <a:r>
              <a:rPr lang="ja-JP" altLang="en-US" sz="2800" b="1" dirty="0"/>
              <a:t>月時点では、</a:t>
            </a:r>
            <a:r>
              <a:rPr lang="en-US" altLang="ja-JP" sz="2800" b="1" dirty="0"/>
              <a:t>36.6</a:t>
            </a:r>
            <a:r>
              <a:rPr lang="ja-JP" altLang="en-US" sz="2800" b="1" dirty="0"/>
              <a:t>％の学生が内々定を保有しており、</a:t>
            </a:r>
            <a:endParaRPr lang="en-US" altLang="ja-JP" sz="2800" b="1" dirty="0"/>
          </a:p>
          <a:p>
            <a:pPr algn="ctr">
              <a:lnSpc>
                <a:spcPct val="120000"/>
              </a:lnSpc>
            </a:pPr>
            <a:r>
              <a:rPr lang="ja-JP" altLang="en-US" sz="2800" b="1" dirty="0"/>
              <a:t>内訳ではインターンシップ＆キャリア先の比率が高い</a:t>
            </a:r>
            <a:endParaRPr lang="en-US" altLang="ja-JP" sz="2800" b="1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4A17EBE-ACC5-1554-6696-5DADFB29D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349" y="765175"/>
            <a:ext cx="9540552" cy="44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9833-5137-0592-AE33-AAC706B5F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AAE94-FEAA-26C0-E1FF-893E271F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" y="0"/>
            <a:ext cx="6228184" cy="76517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12CAB0-526F-DA61-D62F-3ED53B95B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6EFAB90-21B5-582B-CD21-DD95DD804ABF}"/>
              </a:ext>
            </a:extLst>
          </p:cNvPr>
          <p:cNvSpPr/>
          <p:nvPr/>
        </p:nvSpPr>
        <p:spPr>
          <a:xfrm>
            <a:off x="162000" y="538714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/>
              <a:t>3</a:t>
            </a:r>
            <a:r>
              <a:rPr lang="ja-JP" altLang="en-US" sz="2800" b="1" dirty="0"/>
              <a:t>月以降のエントリーは年々減少傾向の予想</a:t>
            </a:r>
            <a:endParaRPr lang="en-US" altLang="ja-JP" sz="280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994BA8B-29D8-AD65-92AB-5BB11CA3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0" y="752682"/>
            <a:ext cx="9144000" cy="45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2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056EE-63A9-6BE3-0A07-CBA54C0C7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05D3CE-F259-3934-7CDB-2DF1CA72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" y="0"/>
            <a:ext cx="6228184" cy="76517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6160BFB-661D-0CF2-C9BF-F6A709D96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4E60CB2-6D2A-70B7-FA94-036EA3484147}"/>
              </a:ext>
            </a:extLst>
          </p:cNvPr>
          <p:cNvSpPr/>
          <p:nvPr/>
        </p:nvSpPr>
        <p:spPr>
          <a:xfrm>
            <a:off x="166093" y="5409360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/>
              <a:t>4</a:t>
            </a:r>
            <a:r>
              <a:rPr lang="ja-JP" altLang="en-US" sz="2800" b="1" dirty="0"/>
              <a:t>月以前の割合が増加し前倒し傾向となるも、</a:t>
            </a:r>
            <a:endParaRPr lang="en-US" altLang="ja-JP" sz="2800" b="1" dirty="0"/>
          </a:p>
          <a:p>
            <a:pPr algn="ctr">
              <a:lnSpc>
                <a:spcPct val="120000"/>
              </a:lnSpc>
            </a:pPr>
            <a:r>
              <a:rPr lang="ja-JP" altLang="en-US" sz="2800" b="1" dirty="0"/>
              <a:t>ピークは例年と変わらず「</a:t>
            </a:r>
            <a:r>
              <a:rPr lang="en-US" altLang="ja-JP" sz="2800" b="1" dirty="0"/>
              <a:t>6</a:t>
            </a:r>
            <a:r>
              <a:rPr lang="ja-JP" altLang="en-US" sz="2800" b="1" dirty="0"/>
              <a:t>月」</a:t>
            </a:r>
            <a:endParaRPr lang="en-US" altLang="ja-JP" sz="2800" b="1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1FD2CCF-79E4-92D2-5A66-05DC0FEB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110"/>
            <a:ext cx="9144000" cy="45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1269-E0A3-1927-3959-417C7150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72D2E-4860-B196-D62B-F2893904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CCFDD88-C110-FA29-7BB7-22427C6DE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6641307-AA60-6956-4FC7-E8D681C599E2}"/>
              </a:ext>
            </a:extLst>
          </p:cNvPr>
          <p:cNvSpPr/>
          <p:nvPr/>
        </p:nvSpPr>
        <p:spPr>
          <a:xfrm>
            <a:off x="162000" y="5373216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周囲との情報交換や企業情報の閲覧による情報収集、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自己分析などの活動が上位に見られた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47A674C-EB96-03C9-8E37-2BD3AE127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7051" y="862079"/>
            <a:ext cx="10877496" cy="44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9E43A51-FB5E-4FE2-9094-361E26072EEB}"/>
              </a:ext>
            </a:extLst>
          </p:cNvPr>
          <p:cNvSpPr/>
          <p:nvPr/>
        </p:nvSpPr>
        <p:spPr>
          <a:xfrm>
            <a:off x="162000" y="5289723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約</a:t>
            </a:r>
            <a:r>
              <a:rPr lang="en-US" altLang="ja-JP" sz="2800" b="1" dirty="0"/>
              <a:t>7</a:t>
            </a:r>
            <a:r>
              <a:rPr kumimoji="1" lang="ja-JP" altLang="en-US" sz="2800" b="1" dirty="0"/>
              <a:t>割の学生が</a:t>
            </a:r>
            <a:r>
              <a:rPr kumimoji="1" lang="en-US" altLang="ja-JP" sz="2800" b="1" dirty="0"/>
              <a:t>9</a:t>
            </a:r>
            <a:r>
              <a:rPr kumimoji="1" lang="ja-JP" altLang="en-US" sz="2800" b="1" dirty="0"/>
              <a:t>月までに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インターンシップ＆キャリア以外の就活準備を開始している</a:t>
            </a:r>
            <a:endParaRPr kumimoji="1" lang="en-US" altLang="ja-JP" sz="28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8665198-D57F-4870-4F5E-BBB2DD7A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" y="936363"/>
            <a:ext cx="9126503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B822AC-F73B-492E-B477-36305738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0530D0-BA04-40A0-966D-38FBBD656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BB6BC8E-8B05-4883-9881-D672E19DF89B}"/>
              </a:ext>
            </a:extLst>
          </p:cNvPr>
          <p:cNvSpPr/>
          <p:nvPr/>
        </p:nvSpPr>
        <p:spPr>
          <a:xfrm>
            <a:off x="185835" y="5387147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社会人に話を聞くことで、興味の幅が広がり、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lang="ja-JP" altLang="en-US" sz="2800" b="1" dirty="0"/>
              <a:t>就活やキャリアへの意欲を高め</a:t>
            </a:r>
            <a:r>
              <a:rPr kumimoji="1" lang="ja-JP" altLang="en-US" sz="2800" b="1" dirty="0"/>
              <a:t>ることにつながっている</a:t>
            </a:r>
            <a:endParaRPr kumimoji="1" lang="en-US" altLang="ja-JP" sz="28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5F1D1F-26DC-FDEA-F2B7-138B4261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616" y="830402"/>
            <a:ext cx="9906443" cy="43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409360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/>
              <a:t>2</a:t>
            </a:r>
            <a:r>
              <a:rPr lang="ja-JP" altLang="en-US" sz="2800" b="1" dirty="0"/>
              <a:t>月時点で、約</a:t>
            </a:r>
            <a:r>
              <a:rPr lang="en-US" altLang="ja-JP" sz="2800" b="1" dirty="0"/>
              <a:t>88</a:t>
            </a:r>
            <a:r>
              <a:rPr lang="ja-JP" altLang="en-US" sz="2800" b="1" dirty="0"/>
              <a:t>％の学生がイベントに参加経験あり</a:t>
            </a:r>
            <a:endParaRPr lang="en-US" altLang="ja-JP" sz="2800" b="1" dirty="0"/>
          </a:p>
          <a:p>
            <a:pPr algn="ctr">
              <a:lnSpc>
                <a:spcPct val="120000"/>
              </a:lnSpc>
            </a:pPr>
            <a:r>
              <a:rPr lang="ja-JP" altLang="en-US" sz="2800" b="1" dirty="0"/>
              <a:t>そのうち約</a:t>
            </a:r>
            <a:r>
              <a:rPr lang="en-US" altLang="ja-JP" sz="2800" b="1" dirty="0"/>
              <a:t>87</a:t>
            </a:r>
            <a:r>
              <a:rPr lang="ja-JP" altLang="en-US" sz="2800" b="1" dirty="0"/>
              <a:t>％</a:t>
            </a:r>
            <a:r>
              <a:rPr lang="ja-JP" altLang="en-US" sz="2000" b="1" dirty="0"/>
              <a:t>（全回答学生の</a:t>
            </a:r>
            <a:r>
              <a:rPr lang="en-US" altLang="ja-JP" sz="2000" b="1" dirty="0"/>
              <a:t>76</a:t>
            </a:r>
            <a:r>
              <a:rPr lang="ja-JP" altLang="en-US" sz="2000" b="1" dirty="0"/>
              <a:t>％）</a:t>
            </a:r>
            <a:r>
              <a:rPr lang="ja-JP" altLang="en-US" sz="2800" b="1" dirty="0"/>
              <a:t>が複数回参加している</a:t>
            </a:r>
            <a:endParaRPr lang="en-US" altLang="ja-JP" sz="2800" b="1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E46D08D-4D87-78BC-37F2-52E61E4C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5" y="765175"/>
            <a:ext cx="8931414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73317" y="5325543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ja-JP" sz="2800" b="1" dirty="0"/>
              <a:t>2</a:t>
            </a:r>
            <a:r>
              <a:rPr lang="ja-JP" altLang="en-US" sz="2800" b="1" dirty="0"/>
              <a:t>月時点で、約</a:t>
            </a:r>
            <a:r>
              <a:rPr lang="en-US" altLang="ja-JP" sz="2800" b="1" dirty="0"/>
              <a:t>4</a:t>
            </a:r>
            <a:r>
              <a:rPr lang="ja-JP" altLang="en-US" sz="2800" b="1" dirty="0"/>
              <a:t>割の学生が</a:t>
            </a:r>
            <a:endParaRPr lang="en-US" altLang="ja-JP" sz="2800" b="1" dirty="0"/>
          </a:p>
          <a:p>
            <a:pPr algn="ctr">
              <a:lnSpc>
                <a:spcPct val="120000"/>
              </a:lnSpc>
            </a:pPr>
            <a:r>
              <a:rPr lang="ja-JP" altLang="en-US" sz="2800" b="1" dirty="0"/>
              <a:t>既に就職活動に対する準備ができていると感じている</a:t>
            </a:r>
            <a:endParaRPr lang="en-US" altLang="ja-JP" sz="28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929310C-CAAC-511E-128F-061BE21D1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731" y="826779"/>
            <a:ext cx="9433048" cy="4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9257" y="5416932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インターンシップ＆キャリアの応募率は</a:t>
            </a:r>
            <a:r>
              <a:rPr lang="en-US" altLang="ja-JP" sz="2800" b="1" dirty="0"/>
              <a:t>92.2</a:t>
            </a:r>
            <a:r>
              <a:rPr kumimoji="1" lang="ja-JP" altLang="en-US" sz="2800" b="1" dirty="0"/>
              <a:t>％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参加率は</a:t>
            </a:r>
            <a:r>
              <a:rPr kumimoji="1" lang="en-US" altLang="ja-JP" sz="2800" b="1" dirty="0"/>
              <a:t>8</a:t>
            </a:r>
            <a:r>
              <a:rPr lang="en-US" altLang="ja-JP" sz="2800" b="1" dirty="0"/>
              <a:t>5</a:t>
            </a:r>
            <a:r>
              <a:rPr kumimoji="1" lang="en-US" altLang="ja-JP" sz="2800" b="1" dirty="0"/>
              <a:t>.3</a:t>
            </a:r>
            <a:r>
              <a:rPr kumimoji="1" lang="ja-JP" altLang="en-US" sz="2800" b="1" dirty="0"/>
              <a:t>％。平均参加社数は</a:t>
            </a:r>
            <a:r>
              <a:rPr kumimoji="1" lang="en-US" altLang="ja-JP" sz="2800" b="1" dirty="0"/>
              <a:t>5.2</a:t>
            </a:r>
            <a:r>
              <a:rPr kumimoji="1" lang="ja-JP" altLang="en-US" sz="2800" b="1" dirty="0"/>
              <a:t>社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5EE08F9-6773-D941-7DAC-C196B950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9040755" cy="46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409360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/>
              <a:t>参加学生のうち</a:t>
            </a:r>
            <a:r>
              <a:rPr kumimoji="1" lang="en-US" altLang="ja-JP" sz="2800" b="1" dirty="0"/>
              <a:t>88.0%</a:t>
            </a:r>
            <a:r>
              <a:rPr kumimoji="1" lang="ja-JP" altLang="en-US" sz="1600" b="1" dirty="0"/>
              <a:t>（全回答学生の約</a:t>
            </a:r>
            <a:r>
              <a:rPr lang="en-US" altLang="ja-JP" sz="1600" b="1" dirty="0"/>
              <a:t>75</a:t>
            </a:r>
            <a:r>
              <a:rPr kumimoji="1" lang="ja-JP" altLang="en-US" sz="1600" b="1" dirty="0"/>
              <a:t>％）</a:t>
            </a:r>
            <a:r>
              <a:rPr kumimoji="1" lang="ja-JP" altLang="en-US" sz="2800" b="1" dirty="0"/>
              <a:t>が</a:t>
            </a:r>
            <a:endParaRPr kumimoji="1" lang="en-US" altLang="ja-JP" sz="2800" b="1" dirty="0"/>
          </a:p>
          <a:p>
            <a:pPr algn="ctr">
              <a:lnSpc>
                <a:spcPct val="120000"/>
              </a:lnSpc>
            </a:pPr>
            <a:r>
              <a:rPr lang="ja-JP" altLang="en-US" sz="2800" b="1" dirty="0"/>
              <a:t>複数企業に参加している</a:t>
            </a:r>
            <a:endParaRPr kumimoji="1" lang="ja-JP" altLang="en-US" sz="2800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08A4614-30D6-B84D-58E0-E2333D816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6838"/>
            <a:ext cx="9449770" cy="44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790B5-E4CD-4C52-B020-DBAEFA2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【2026</a:t>
            </a:r>
            <a:r>
              <a:rPr lang="ja-JP" altLang="en-US" dirty="0">
                <a:solidFill>
                  <a:schemeClr val="tx1"/>
                </a:solidFill>
              </a:rPr>
              <a:t>年卒</a:t>
            </a:r>
            <a:r>
              <a:rPr lang="en-US" altLang="ja-JP" dirty="0">
                <a:solidFill>
                  <a:schemeClr val="tx1"/>
                </a:solidFill>
              </a:rPr>
              <a:t>】</a:t>
            </a:r>
            <a:r>
              <a:rPr lang="ja-JP" altLang="en-US" dirty="0">
                <a:solidFill>
                  <a:schemeClr val="tx1"/>
                </a:solidFill>
              </a:rPr>
              <a:t>学生調査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DC65FA0-AE6A-4339-B53C-F8FF72D57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74F3F-DC32-4596-928C-53F195B61626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4609E70-ACD4-4745-8FFB-E23F7F892C70}"/>
              </a:ext>
            </a:extLst>
          </p:cNvPr>
          <p:cNvSpPr/>
          <p:nvPr/>
        </p:nvSpPr>
        <p:spPr>
          <a:xfrm>
            <a:off x="162000" y="5409360"/>
            <a:ext cx="8820000" cy="1260000"/>
          </a:xfrm>
          <a:prstGeom prst="roundRect">
            <a:avLst>
              <a:gd name="adj" fmla="val 8066"/>
            </a:avLst>
          </a:prstGeom>
          <a:solidFill>
            <a:srgbClr val="00A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/>
              <a:t>選考落ちや日程、</a:t>
            </a:r>
            <a:r>
              <a:rPr kumimoji="1" lang="ja-JP" altLang="en-US" sz="2800" b="1" dirty="0"/>
              <a:t>プログラムの選び方などが</a:t>
            </a:r>
            <a:endParaRPr lang="en-US" altLang="ja-JP" sz="2800" b="1" dirty="0"/>
          </a:p>
          <a:p>
            <a:pPr algn="ctr">
              <a:lnSpc>
                <a:spcPct val="120000"/>
              </a:lnSpc>
            </a:pPr>
            <a:r>
              <a:rPr lang="ja-JP" altLang="en-US" sz="2800" b="1" dirty="0"/>
              <a:t>不参加理由の上位に</a:t>
            </a:r>
            <a:endParaRPr kumimoji="1" lang="en-US" altLang="ja-JP" sz="28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CB69FBD-B3ED-B3AB-33F5-1A19D31D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616" y="716391"/>
            <a:ext cx="9835042" cy="4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93740"/>
      </p:ext>
    </p:extLst>
  </p:cSld>
  <p:clrMapOvr>
    <a:masterClrMapping/>
  </p:clrMapOvr>
</p:sld>
</file>

<file path=ppt/theme/theme1.xml><?xml version="1.0" encoding="utf-8"?>
<a:theme xmlns:a="http://schemas.openxmlformats.org/drawingml/2006/main" name="1_【年次なし】標準スライドマスタ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2" id="{23180C81-83DF-4843-9BF3-A22A330B4DD8}" vid="{73B71F87-68F2-4C37-9ACE-36EC8619B936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3be6ad-a3e6-4f8a-8b29-20792a9bfd1c">
      <Terms xmlns="http://schemas.microsoft.com/office/infopath/2007/PartnerControls"/>
    </lcf76f155ced4ddcb4097134ff3c332f>
    <TaxCatchAll xmlns="dbd3135d-cc6b-4d00-983a-aeaa96daa0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2A0B87262C55049A391D42D80F6B915" ma:contentTypeVersion="" ma:contentTypeDescription="新しいドキュメントを作成します。" ma:contentTypeScope="" ma:versionID="c8582e4e27b30a4a9046021506798200">
  <xsd:schema xmlns:xsd="http://www.w3.org/2001/XMLSchema" xmlns:xs="http://www.w3.org/2001/XMLSchema" xmlns:p="http://schemas.microsoft.com/office/2006/metadata/properties" xmlns:ns2="d43be6ad-a3e6-4f8a-8b29-20792a9bfd1c" xmlns:ns3="85269716-c129-4ab9-81b3-af6cb27ba01a" xmlns:ns4="dbd3135d-cc6b-4d00-983a-aeaa96daa064" targetNamespace="http://schemas.microsoft.com/office/2006/metadata/properties" ma:root="true" ma:fieldsID="ef2094c7151d2c48fe2709cbb12b9f64" ns2:_="" ns3:_="" ns4:_="">
    <xsd:import namespace="d43be6ad-a3e6-4f8a-8b29-20792a9bfd1c"/>
    <xsd:import namespace="85269716-c129-4ab9-81b3-af6cb27ba01a"/>
    <xsd:import namespace="dbd3135d-cc6b-4d00-983a-aeaa96daa0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be6ad-a3e6-4f8a-8b29-20792a9bf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3007cd7e-251f-4f82-a06a-8cbcd55bb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69716-c129-4ab9-81b3-af6cb27ba0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3135d-cc6b-4d00-983a-aeaa96daa06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CF5E1D-D204-455C-B597-EE97CC87FE6A}" ma:internalName="TaxCatchAll" ma:showField="CatchAllData" ma:web="{85269716-c129-4ab9-81b3-af6cb27ba01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40DC08-4DF5-48DA-A83A-9A55130FCC11}">
  <ds:schemaRefs>
    <ds:schemaRef ds:uri="http://schemas.openxmlformats.org/package/2006/metadata/core-properties"/>
    <ds:schemaRef ds:uri="http://purl.org/dc/dcmitype/"/>
    <ds:schemaRef ds:uri="21ffa3a6-c792-4da6-b121-4da225ee7793"/>
    <ds:schemaRef ds:uri="0aa80954-f9cb-4342-bdef-a117c6d86f0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d43be6ad-a3e6-4f8a-8b29-20792a9bfd1c"/>
    <ds:schemaRef ds:uri="dbd3135d-cc6b-4d00-983a-aeaa96daa064"/>
  </ds:schemaRefs>
</ds:datastoreItem>
</file>

<file path=customXml/itemProps2.xml><?xml version="1.0" encoding="utf-8"?>
<ds:datastoreItem xmlns:ds="http://schemas.openxmlformats.org/officeDocument/2006/customXml" ds:itemID="{32D24736-00E0-4B02-A14B-241512A80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be6ad-a3e6-4f8a-8b29-20792a9bfd1c"/>
    <ds:schemaRef ds:uri="85269716-c129-4ab9-81b3-af6cb27ba01a"/>
    <ds:schemaRef ds:uri="dbd3135d-cc6b-4d00-983a-aeaa96da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45DF7D-A965-43E8-921D-DD946AF20BD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e31ecca-2f90-4aec-b319-4983c7475bdf}" enabled="0" method="" siteId="{1e31ecca-2f90-4aec-b319-4983c7475bd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【年次なし】CS講演用_標準スライドマスタ_ver1.2 (5)</Template>
  <TotalTime>551</TotalTime>
  <Words>579</Words>
  <PresentationFormat>画面に合わせる (4:3)</PresentationFormat>
  <Paragraphs>83</Paragraphs>
  <Slides>17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HGP創英角ｺﾞｼｯｸUB</vt:lpstr>
      <vt:lpstr>Meiryo UI</vt:lpstr>
      <vt:lpstr>游ゴシック</vt:lpstr>
      <vt:lpstr>Arial</vt:lpstr>
      <vt:lpstr>Calibri</vt:lpstr>
      <vt:lpstr>Times</vt:lpstr>
      <vt:lpstr>Wingdings</vt:lpstr>
      <vt:lpstr>1_【年次なし】標準スライドマスタ</vt:lpstr>
      <vt:lpstr>PowerPoint プレゼンテーション</vt:lpstr>
      <vt:lpstr>【2026年卒】学生調査</vt:lpstr>
      <vt:lpstr>【2026年卒】学生調査</vt:lpstr>
      <vt:lpstr>【2026年卒】学生調査</vt:lpstr>
      <vt:lpstr>【2026年卒】学生調査</vt:lpstr>
      <vt:lpstr> 【2026年卒】学生調査</vt:lpstr>
      <vt:lpstr>【2026年卒】学生調査</vt:lpstr>
      <vt:lpstr> 【2026年卒】学生調査</vt:lpstr>
      <vt:lpstr>【2026年卒】学生調査</vt:lpstr>
      <vt:lpstr>【2026年卒】学生調査</vt:lpstr>
      <vt:lpstr> 【2026年卒】学生調査</vt:lpstr>
      <vt:lpstr>【2026年卒】学生調査</vt:lpstr>
      <vt:lpstr>【2026年卒】学生調査</vt:lpstr>
      <vt:lpstr>【2026年卒】学生調査</vt:lpstr>
      <vt:lpstr>【2026年卒】学生調査</vt:lpstr>
      <vt:lpstr>【2026年卒】学生調査</vt:lpstr>
      <vt:lpstr>【2026年卒】学生調査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2022-09-09T04:59:24Z</dcterms:created>
  <dcterms:modified xsi:type="dcterms:W3CDTF">2025-03-17T09:12:27Z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0x010100E2A0B87262C55049A391D42D80F6B915</vt:lpwstr>
  </property>
  <property fmtid="{D5CDD505-2E9C-101B-9397-08002B2CF9AE}" pid="3" name="MediaServiceImageTags">
    <vt:lpwstr/>
  </property>
</Properties>
</file>