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2"/>
  </p:notesMasterIdLst>
  <p:handoutMasterIdLst>
    <p:handoutMasterId r:id="rId53"/>
  </p:handoutMasterIdLst>
  <p:sldIdLst>
    <p:sldId id="7158" r:id="rId5"/>
    <p:sldId id="7170" r:id="rId6"/>
    <p:sldId id="7172" r:id="rId7"/>
    <p:sldId id="7173" r:id="rId8"/>
    <p:sldId id="7155" r:id="rId9"/>
    <p:sldId id="2975" r:id="rId10"/>
    <p:sldId id="264" r:id="rId11"/>
    <p:sldId id="6801" r:id="rId12"/>
    <p:sldId id="2598" r:id="rId13"/>
    <p:sldId id="2504" r:id="rId14"/>
    <p:sldId id="3003" r:id="rId15"/>
    <p:sldId id="7145" r:id="rId16"/>
    <p:sldId id="6840" r:id="rId17"/>
    <p:sldId id="2600" r:id="rId18"/>
    <p:sldId id="7144" r:id="rId19"/>
    <p:sldId id="7171" r:id="rId20"/>
    <p:sldId id="7148" r:id="rId21"/>
    <p:sldId id="7161" r:id="rId22"/>
    <p:sldId id="7156" r:id="rId23"/>
    <p:sldId id="3011" r:id="rId24"/>
    <p:sldId id="267" r:id="rId25"/>
    <p:sldId id="904" r:id="rId26"/>
    <p:sldId id="269" r:id="rId27"/>
    <p:sldId id="266" r:id="rId28"/>
    <p:sldId id="3049" r:id="rId29"/>
    <p:sldId id="7157" r:id="rId30"/>
    <p:sldId id="359" r:id="rId31"/>
    <p:sldId id="325" r:id="rId32"/>
    <p:sldId id="326" r:id="rId33"/>
    <p:sldId id="354" r:id="rId34"/>
    <p:sldId id="7160" r:id="rId35"/>
    <p:sldId id="256" r:id="rId36"/>
    <p:sldId id="257" r:id="rId37"/>
    <p:sldId id="307" r:id="rId38"/>
    <p:sldId id="7168" r:id="rId39"/>
    <p:sldId id="7165" r:id="rId40"/>
    <p:sldId id="7163" r:id="rId41"/>
    <p:sldId id="7164" r:id="rId42"/>
    <p:sldId id="1717" r:id="rId43"/>
    <p:sldId id="2691" r:id="rId44"/>
    <p:sldId id="2693" r:id="rId45"/>
    <p:sldId id="7166" r:id="rId46"/>
    <p:sldId id="7162" r:id="rId47"/>
    <p:sldId id="7167" r:id="rId48"/>
    <p:sldId id="1722" r:id="rId49"/>
    <p:sldId id="2973" r:id="rId50"/>
    <p:sldId id="2974" r:id="rId5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マイナビでできること" id="{FFA5D22F-31D6-4460-BEDC-0B6C9A2C934C}">
          <p14:sldIdLst>
            <p14:sldId id="7158"/>
            <p14:sldId id="7170"/>
            <p14:sldId id="7172"/>
            <p14:sldId id="7173"/>
            <p14:sldId id="7155"/>
            <p14:sldId id="2975"/>
          </p14:sldIdLst>
        </p14:section>
        <p14:section name="インターンシップ＆キャリア：エントリーについて" id="{E43FCC38-2459-469A-8FC3-66DDA0F2EEDF}">
          <p14:sldIdLst>
            <p14:sldId id="264"/>
            <p14:sldId id="6801"/>
            <p14:sldId id="2598"/>
            <p14:sldId id="2504"/>
            <p14:sldId id="3003"/>
            <p14:sldId id="7145"/>
            <p14:sldId id="6840"/>
            <p14:sldId id="2600"/>
            <p14:sldId id="7144"/>
            <p14:sldId id="7171"/>
            <p14:sldId id="7148"/>
            <p14:sldId id="7161"/>
          </p14:sldIdLst>
        </p14:section>
        <p14:section name="マイナビ実施：合同説明会について" id="{5C03082D-D8F5-43D9-8B1F-A60BEA8E39EE}">
          <p14:sldIdLst>
            <p14:sldId id="7156"/>
            <p14:sldId id="3011"/>
            <p14:sldId id="267"/>
            <p14:sldId id="904"/>
            <p14:sldId id="269"/>
            <p14:sldId id="266"/>
            <p14:sldId id="3049"/>
          </p14:sldIdLst>
        </p14:section>
        <p14:section name="マイナビ内コンテンツ：適性診断MATCH plus" id="{267E7B9A-F116-4154-B8A9-58217FA16F84}">
          <p14:sldIdLst>
            <p14:sldId id="7157"/>
            <p14:sldId id="359"/>
            <p14:sldId id="325"/>
            <p14:sldId id="326"/>
            <p14:sldId id="354"/>
          </p14:sldIdLst>
        </p14:section>
        <p14:section name="マイナビ内コンテンツ：適性検査対策WEBテスト" id="{9F9257E9-980D-4076-B4AC-329FA05E82CC}">
          <p14:sldIdLst>
            <p14:sldId id="7160"/>
            <p14:sldId id="256"/>
            <p14:sldId id="257"/>
            <p14:sldId id="307"/>
            <p14:sldId id="7168"/>
          </p14:sldIdLst>
        </p14:section>
        <p14:section name="マイナビ内コンテンツ：低学年向けサイト" id="{3FF850EA-1544-45F3-93A0-EC01010CEA15}">
          <p14:sldIdLst>
            <p14:sldId id="7165"/>
            <p14:sldId id="7163"/>
          </p14:sldIdLst>
        </p14:section>
        <p14:section name="マイナビ内コンテンツ：体育会系ナビ" id="{38A4421E-7BA0-4F1D-BE26-782702EB23CA}">
          <p14:sldIdLst>
            <p14:sldId id="7164"/>
            <p14:sldId id="1717"/>
            <p14:sldId id="2691"/>
            <p14:sldId id="2693"/>
          </p14:sldIdLst>
        </p14:section>
        <p14:section name="マイナビ内コンテンツ：保育のシゴト" id="{D07FB192-4EF3-4B5A-99DC-341EC2DD5D97}">
          <p14:sldIdLst>
            <p14:sldId id="7166"/>
            <p14:sldId id="7162"/>
            <p14:sldId id="7167"/>
          </p14:sldIdLst>
        </p14:section>
        <p14:section name="マイナビ内コンテンツ：チャレンジド" id="{7230D5F8-7AD2-4486-A0C2-E8F93157D689}">
          <p14:sldIdLst>
            <p14:sldId id="1722"/>
            <p14:sldId id="2973"/>
            <p14:sldId id="29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66"/>
    <a:srgbClr val="FFFFFF"/>
    <a:srgbClr val="01ABEC"/>
    <a:srgbClr val="F9F9F7"/>
    <a:srgbClr val="BDEEFF"/>
    <a:srgbClr val="9FE6FF"/>
    <a:srgbClr val="F7F7F7"/>
    <a:srgbClr val="006BCD"/>
    <a:srgbClr val="4291DA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7B9B4A-A664-4552-AFA3-06E11AD82C9D}" v="98" dt="2024-06-07T04:19:59.009"/>
    <p1510:client id="{AC05CFC4-BD88-4E0B-8D4E-C653E2DC5D23}" v="197" dt="2024-06-06T10:24:50.2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1824" y="114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逸見 翼" userId="e3a5ae1a-99fb-44d3-922b-08ba188685ec" providerId="ADAL" clId="{AC05CFC4-BD88-4E0B-8D4E-C653E2DC5D23}"/>
    <pc:docChg chg="undo redo custSel addSld delSld modSld sldOrd delSection modSection">
      <pc:chgData name="逸見 翼" userId="e3a5ae1a-99fb-44d3-922b-08ba188685ec" providerId="ADAL" clId="{AC05CFC4-BD88-4E0B-8D4E-C653E2DC5D23}" dt="2024-06-06T10:24:56.781" v="668" actId="1036"/>
      <pc:docMkLst>
        <pc:docMk/>
      </pc:docMkLst>
      <pc:sldChg chg="addSp delSp modSp mod">
        <pc:chgData name="逸見 翼" userId="e3a5ae1a-99fb-44d3-922b-08ba188685ec" providerId="ADAL" clId="{AC05CFC4-BD88-4E0B-8D4E-C653E2DC5D23}" dt="2024-06-06T10:18:38.054" v="466" actId="1035"/>
        <pc:sldMkLst>
          <pc:docMk/>
          <pc:sldMk cId="532032887" sldId="256"/>
        </pc:sldMkLst>
        <pc:spChg chg="del">
          <ac:chgData name="逸見 翼" userId="e3a5ae1a-99fb-44d3-922b-08ba188685ec" providerId="ADAL" clId="{AC05CFC4-BD88-4E0B-8D4E-C653E2DC5D23}" dt="2024-06-06T10:18:25.074" v="455" actId="21"/>
          <ac:spMkLst>
            <pc:docMk/>
            <pc:sldMk cId="532032887" sldId="256"/>
            <ac:spMk id="4" creationId="{80046ADE-4704-EF8C-15E7-32AF831B3321}"/>
          </ac:spMkLst>
        </pc:spChg>
        <pc:spChg chg="del">
          <ac:chgData name="逸見 翼" userId="e3a5ae1a-99fb-44d3-922b-08ba188685ec" providerId="ADAL" clId="{AC05CFC4-BD88-4E0B-8D4E-C653E2DC5D23}" dt="2024-06-06T10:18:25.074" v="455" actId="21"/>
          <ac:spMkLst>
            <pc:docMk/>
            <pc:sldMk cId="532032887" sldId="256"/>
            <ac:spMk id="5" creationId="{F046AF33-2D92-B903-E574-9EC38282FB8C}"/>
          </ac:spMkLst>
        </pc:spChg>
        <pc:spChg chg="del">
          <ac:chgData name="逸見 翼" userId="e3a5ae1a-99fb-44d3-922b-08ba188685ec" providerId="ADAL" clId="{AC05CFC4-BD88-4E0B-8D4E-C653E2DC5D23}" dt="2024-06-06T10:18:25.074" v="455" actId="21"/>
          <ac:spMkLst>
            <pc:docMk/>
            <pc:sldMk cId="532032887" sldId="256"/>
            <ac:spMk id="6" creationId="{4DB41819-64D8-6505-531D-31E8B45C58E0}"/>
          </ac:spMkLst>
        </pc:spChg>
        <pc:spChg chg="del">
          <ac:chgData name="逸見 翼" userId="e3a5ae1a-99fb-44d3-922b-08ba188685ec" providerId="ADAL" clId="{AC05CFC4-BD88-4E0B-8D4E-C653E2DC5D23}" dt="2024-06-06T10:18:25.074" v="455" actId="21"/>
          <ac:spMkLst>
            <pc:docMk/>
            <pc:sldMk cId="532032887" sldId="256"/>
            <ac:spMk id="7" creationId="{459DB4B3-0DD1-9FCE-2814-5F9BF0FC6DF8}"/>
          </ac:spMkLst>
        </pc:spChg>
        <pc:spChg chg="del">
          <ac:chgData name="逸見 翼" userId="e3a5ae1a-99fb-44d3-922b-08ba188685ec" providerId="ADAL" clId="{AC05CFC4-BD88-4E0B-8D4E-C653E2DC5D23}" dt="2024-06-06T10:18:25.074" v="455" actId="21"/>
          <ac:spMkLst>
            <pc:docMk/>
            <pc:sldMk cId="532032887" sldId="256"/>
            <ac:spMk id="13" creationId="{DF7522E6-323B-63D6-3D13-0A0C07576A71}"/>
          </ac:spMkLst>
        </pc:spChg>
        <pc:graphicFrameChg chg="del">
          <ac:chgData name="逸見 翼" userId="e3a5ae1a-99fb-44d3-922b-08ba188685ec" providerId="ADAL" clId="{AC05CFC4-BD88-4E0B-8D4E-C653E2DC5D23}" dt="2024-06-06T10:18:25.074" v="455" actId="21"/>
          <ac:graphicFrameMkLst>
            <pc:docMk/>
            <pc:sldMk cId="532032887" sldId="256"/>
            <ac:graphicFrameMk id="8" creationId="{77C577F0-0898-55EE-B9F2-C017985678D5}"/>
          </ac:graphicFrameMkLst>
        </pc:graphicFrameChg>
        <pc:picChg chg="add mod">
          <ac:chgData name="逸見 翼" userId="e3a5ae1a-99fb-44d3-922b-08ba188685ec" providerId="ADAL" clId="{AC05CFC4-BD88-4E0B-8D4E-C653E2DC5D23}" dt="2024-06-06T10:18:38.054" v="466" actId="1035"/>
          <ac:picMkLst>
            <pc:docMk/>
            <pc:sldMk cId="532032887" sldId="256"/>
            <ac:picMk id="2" creationId="{F2F23C71-34AE-5B82-2C85-EAF61D1C0835}"/>
          </ac:picMkLst>
        </pc:picChg>
        <pc:picChg chg="del">
          <ac:chgData name="逸見 翼" userId="e3a5ae1a-99fb-44d3-922b-08ba188685ec" providerId="ADAL" clId="{AC05CFC4-BD88-4E0B-8D4E-C653E2DC5D23}" dt="2024-06-06T10:18:25.074" v="455" actId="21"/>
          <ac:picMkLst>
            <pc:docMk/>
            <pc:sldMk cId="532032887" sldId="256"/>
            <ac:picMk id="10" creationId="{A5288E4A-E163-87D3-299B-BAB6A0019D5E}"/>
          </ac:picMkLst>
        </pc:picChg>
        <pc:picChg chg="del">
          <ac:chgData name="逸見 翼" userId="e3a5ae1a-99fb-44d3-922b-08ba188685ec" providerId="ADAL" clId="{AC05CFC4-BD88-4E0B-8D4E-C653E2DC5D23}" dt="2024-06-06T10:18:25.074" v="455" actId="21"/>
          <ac:picMkLst>
            <pc:docMk/>
            <pc:sldMk cId="532032887" sldId="256"/>
            <ac:picMk id="11" creationId="{DC20B1E3-0BE3-6A88-8174-CB65ACDC1320}"/>
          </ac:picMkLst>
        </pc:picChg>
      </pc:sldChg>
      <pc:sldChg chg="addSp delSp modSp mod">
        <pc:chgData name="逸見 翼" userId="e3a5ae1a-99fb-44d3-922b-08ba188685ec" providerId="ADAL" clId="{AC05CFC4-BD88-4E0B-8D4E-C653E2DC5D23}" dt="2024-06-06T10:19:34.604" v="492" actId="1076"/>
        <pc:sldMkLst>
          <pc:docMk/>
          <pc:sldMk cId="478124712" sldId="257"/>
        </pc:sldMkLst>
        <pc:spChg chg="add del">
          <ac:chgData name="逸見 翼" userId="e3a5ae1a-99fb-44d3-922b-08ba188685ec" providerId="ADAL" clId="{AC05CFC4-BD88-4E0B-8D4E-C653E2DC5D23}" dt="2024-06-06T10:19:20.367" v="487" actId="21"/>
          <ac:spMkLst>
            <pc:docMk/>
            <pc:sldMk cId="478124712" sldId="257"/>
            <ac:spMk id="4" creationId="{EC987F0E-EE74-CFE8-4DFB-360C6FA1932C}"/>
          </ac:spMkLst>
        </pc:spChg>
        <pc:spChg chg="add del">
          <ac:chgData name="逸見 翼" userId="e3a5ae1a-99fb-44d3-922b-08ba188685ec" providerId="ADAL" clId="{AC05CFC4-BD88-4E0B-8D4E-C653E2DC5D23}" dt="2024-06-06T10:19:20.367" v="487" actId="21"/>
          <ac:spMkLst>
            <pc:docMk/>
            <pc:sldMk cId="478124712" sldId="257"/>
            <ac:spMk id="9" creationId="{05392860-61BC-AC8B-5816-0D27E3454847}"/>
          </ac:spMkLst>
        </pc:spChg>
        <pc:spChg chg="add del mod">
          <ac:chgData name="逸見 翼" userId="e3a5ae1a-99fb-44d3-922b-08ba188685ec" providerId="ADAL" clId="{AC05CFC4-BD88-4E0B-8D4E-C653E2DC5D23}" dt="2024-06-06T10:19:20.367" v="487" actId="21"/>
          <ac:spMkLst>
            <pc:docMk/>
            <pc:sldMk cId="478124712" sldId="257"/>
            <ac:spMk id="16" creationId="{4307B1FB-1E37-190D-15B3-16E95DAAB72B}"/>
          </ac:spMkLst>
        </pc:spChg>
        <pc:spChg chg="add del">
          <ac:chgData name="逸見 翼" userId="e3a5ae1a-99fb-44d3-922b-08ba188685ec" providerId="ADAL" clId="{AC05CFC4-BD88-4E0B-8D4E-C653E2DC5D23}" dt="2024-06-06T10:19:20.367" v="487" actId="21"/>
          <ac:spMkLst>
            <pc:docMk/>
            <pc:sldMk cId="478124712" sldId="257"/>
            <ac:spMk id="17" creationId="{2B3FECCD-8360-D4A5-153E-AE19E04616A0}"/>
          </ac:spMkLst>
        </pc:spChg>
        <pc:spChg chg="add del">
          <ac:chgData name="逸見 翼" userId="e3a5ae1a-99fb-44d3-922b-08ba188685ec" providerId="ADAL" clId="{AC05CFC4-BD88-4E0B-8D4E-C653E2DC5D23}" dt="2024-06-06T10:19:20.367" v="487" actId="21"/>
          <ac:spMkLst>
            <pc:docMk/>
            <pc:sldMk cId="478124712" sldId="257"/>
            <ac:spMk id="18" creationId="{C8267A68-0E8F-D334-A194-9360C1667438}"/>
          </ac:spMkLst>
        </pc:spChg>
        <pc:spChg chg="add del">
          <ac:chgData name="逸見 翼" userId="e3a5ae1a-99fb-44d3-922b-08ba188685ec" providerId="ADAL" clId="{AC05CFC4-BD88-4E0B-8D4E-C653E2DC5D23}" dt="2024-06-06T10:19:20.367" v="487" actId="21"/>
          <ac:spMkLst>
            <pc:docMk/>
            <pc:sldMk cId="478124712" sldId="257"/>
            <ac:spMk id="20" creationId="{A7857B79-5697-7AC1-14FF-B8D714F1A34A}"/>
          </ac:spMkLst>
        </pc:spChg>
        <pc:spChg chg="add del">
          <ac:chgData name="逸見 翼" userId="e3a5ae1a-99fb-44d3-922b-08ba188685ec" providerId="ADAL" clId="{AC05CFC4-BD88-4E0B-8D4E-C653E2DC5D23}" dt="2024-06-06T10:19:20.367" v="487" actId="21"/>
          <ac:spMkLst>
            <pc:docMk/>
            <pc:sldMk cId="478124712" sldId="257"/>
            <ac:spMk id="21" creationId="{36DAB8D0-7CEA-73F5-E1EB-4B57D94587AE}"/>
          </ac:spMkLst>
        </pc:spChg>
        <pc:spChg chg="add del">
          <ac:chgData name="逸見 翼" userId="e3a5ae1a-99fb-44d3-922b-08ba188685ec" providerId="ADAL" clId="{AC05CFC4-BD88-4E0B-8D4E-C653E2DC5D23}" dt="2024-06-06T10:19:20.367" v="487" actId="21"/>
          <ac:spMkLst>
            <pc:docMk/>
            <pc:sldMk cId="478124712" sldId="257"/>
            <ac:spMk id="22" creationId="{0F59BDF7-0DAE-CA63-5CF4-879EFEE3BF4F}"/>
          </ac:spMkLst>
        </pc:spChg>
        <pc:spChg chg="add del">
          <ac:chgData name="逸見 翼" userId="e3a5ae1a-99fb-44d3-922b-08ba188685ec" providerId="ADAL" clId="{AC05CFC4-BD88-4E0B-8D4E-C653E2DC5D23}" dt="2024-06-06T10:19:20.367" v="487" actId="21"/>
          <ac:spMkLst>
            <pc:docMk/>
            <pc:sldMk cId="478124712" sldId="257"/>
            <ac:spMk id="27" creationId="{E3F46F5F-C3AF-B770-D7EE-5E76BA90E6D8}"/>
          </ac:spMkLst>
        </pc:spChg>
        <pc:grpChg chg="add del">
          <ac:chgData name="逸見 翼" userId="e3a5ae1a-99fb-44d3-922b-08ba188685ec" providerId="ADAL" clId="{AC05CFC4-BD88-4E0B-8D4E-C653E2DC5D23}" dt="2024-06-06T10:19:20.367" v="487" actId="21"/>
          <ac:grpSpMkLst>
            <pc:docMk/>
            <pc:sldMk cId="478124712" sldId="257"/>
            <ac:grpSpMk id="10" creationId="{244712A8-3673-D8E8-4F30-72EFFEE718CE}"/>
          </ac:grpSpMkLst>
        </pc:grpChg>
        <pc:grpChg chg="add del">
          <ac:chgData name="逸見 翼" userId="e3a5ae1a-99fb-44d3-922b-08ba188685ec" providerId="ADAL" clId="{AC05CFC4-BD88-4E0B-8D4E-C653E2DC5D23}" dt="2024-06-06T10:19:20.367" v="487" actId="21"/>
          <ac:grpSpMkLst>
            <pc:docMk/>
            <pc:sldMk cId="478124712" sldId="257"/>
            <ac:grpSpMk id="13" creationId="{B23E572B-6D5D-6768-ED91-DD865D81B3F8}"/>
          </ac:grpSpMkLst>
        </pc:grpChg>
        <pc:picChg chg="add mod">
          <ac:chgData name="逸見 翼" userId="e3a5ae1a-99fb-44d3-922b-08ba188685ec" providerId="ADAL" clId="{AC05CFC4-BD88-4E0B-8D4E-C653E2DC5D23}" dt="2024-06-06T10:18:52.467" v="470" actId="1076"/>
          <ac:picMkLst>
            <pc:docMk/>
            <pc:sldMk cId="478124712" sldId="257"/>
            <ac:picMk id="7" creationId="{1DB11E94-FC89-5F8C-BB70-1780DD06625F}"/>
          </ac:picMkLst>
        </pc:picChg>
        <pc:picChg chg="add del">
          <ac:chgData name="逸見 翼" userId="e3a5ae1a-99fb-44d3-922b-08ba188685ec" providerId="ADAL" clId="{AC05CFC4-BD88-4E0B-8D4E-C653E2DC5D23}" dt="2024-06-06T10:19:20.367" v="487" actId="21"/>
          <ac:picMkLst>
            <pc:docMk/>
            <pc:sldMk cId="478124712" sldId="257"/>
            <ac:picMk id="8" creationId="{BA2F8E6B-D652-329C-F85A-ECD5CC9B8A34}"/>
          </ac:picMkLst>
        </pc:picChg>
        <pc:picChg chg="add del">
          <ac:chgData name="逸見 翼" userId="e3a5ae1a-99fb-44d3-922b-08ba188685ec" providerId="ADAL" clId="{AC05CFC4-BD88-4E0B-8D4E-C653E2DC5D23}" dt="2024-06-06T10:19:20.367" v="487" actId="21"/>
          <ac:picMkLst>
            <pc:docMk/>
            <pc:sldMk cId="478124712" sldId="257"/>
            <ac:picMk id="19" creationId="{8CFA7597-5963-CAC8-E955-8C21A9BC7265}"/>
          </ac:picMkLst>
        </pc:picChg>
        <pc:picChg chg="add mod modCrop">
          <ac:chgData name="逸見 翼" userId="e3a5ae1a-99fb-44d3-922b-08ba188685ec" providerId="ADAL" clId="{AC05CFC4-BD88-4E0B-8D4E-C653E2DC5D23}" dt="2024-06-06T10:19:13.199" v="484" actId="1076"/>
          <ac:picMkLst>
            <pc:docMk/>
            <pc:sldMk cId="478124712" sldId="257"/>
            <ac:picMk id="24" creationId="{6C1F7CC0-9B64-F67E-5A99-882070110F32}"/>
          </ac:picMkLst>
        </pc:picChg>
        <pc:picChg chg="add del">
          <ac:chgData name="逸見 翼" userId="e3a5ae1a-99fb-44d3-922b-08ba188685ec" providerId="ADAL" clId="{AC05CFC4-BD88-4E0B-8D4E-C653E2DC5D23}" dt="2024-06-06T10:19:20.367" v="487" actId="21"/>
          <ac:picMkLst>
            <pc:docMk/>
            <pc:sldMk cId="478124712" sldId="257"/>
            <ac:picMk id="25" creationId="{B40D9722-3920-142B-5786-748404905BC0}"/>
          </ac:picMkLst>
        </pc:picChg>
        <pc:picChg chg="add del">
          <ac:chgData name="逸見 翼" userId="e3a5ae1a-99fb-44d3-922b-08ba188685ec" providerId="ADAL" clId="{AC05CFC4-BD88-4E0B-8D4E-C653E2DC5D23}" dt="2024-06-06T10:19:20.367" v="487" actId="21"/>
          <ac:picMkLst>
            <pc:docMk/>
            <pc:sldMk cId="478124712" sldId="257"/>
            <ac:picMk id="26" creationId="{712AECC8-F74C-5B65-7842-C5C0780D046A}"/>
          </ac:picMkLst>
        </pc:picChg>
        <pc:picChg chg="add mod modCrop">
          <ac:chgData name="逸見 翼" userId="e3a5ae1a-99fb-44d3-922b-08ba188685ec" providerId="ADAL" clId="{AC05CFC4-BD88-4E0B-8D4E-C653E2DC5D23}" dt="2024-06-06T10:19:34.604" v="492" actId="1076"/>
          <ac:picMkLst>
            <pc:docMk/>
            <pc:sldMk cId="478124712" sldId="257"/>
            <ac:picMk id="28" creationId="{745395AA-6D2D-7560-63C7-D9AA7D933BC3}"/>
          </ac:picMkLst>
        </pc:picChg>
        <pc:cxnChg chg="add del">
          <ac:chgData name="逸見 翼" userId="e3a5ae1a-99fb-44d3-922b-08ba188685ec" providerId="ADAL" clId="{AC05CFC4-BD88-4E0B-8D4E-C653E2DC5D23}" dt="2024-06-06T10:19:20.367" v="487" actId="21"/>
          <ac:cxnSpMkLst>
            <pc:docMk/>
            <pc:sldMk cId="478124712" sldId="257"/>
            <ac:cxnSpMk id="5" creationId="{1A691E6E-27DD-C346-E986-59C64D9A892D}"/>
          </ac:cxnSpMkLst>
        </pc:cxnChg>
        <pc:cxnChg chg="add del">
          <ac:chgData name="逸見 翼" userId="e3a5ae1a-99fb-44d3-922b-08ba188685ec" providerId="ADAL" clId="{AC05CFC4-BD88-4E0B-8D4E-C653E2DC5D23}" dt="2024-06-06T10:19:20.367" v="487" actId="21"/>
          <ac:cxnSpMkLst>
            <pc:docMk/>
            <pc:sldMk cId="478124712" sldId="257"/>
            <ac:cxnSpMk id="6" creationId="{2CE49586-7E84-1491-C093-ECE5109FEEFF}"/>
          </ac:cxnSpMkLst>
        </pc:cxnChg>
        <pc:cxnChg chg="add del mod">
          <ac:chgData name="逸見 翼" userId="e3a5ae1a-99fb-44d3-922b-08ba188685ec" providerId="ADAL" clId="{AC05CFC4-BD88-4E0B-8D4E-C653E2DC5D23}" dt="2024-06-06T10:19:20.367" v="487" actId="21"/>
          <ac:cxnSpMkLst>
            <pc:docMk/>
            <pc:sldMk cId="478124712" sldId="257"/>
            <ac:cxnSpMk id="23" creationId="{F8AFD357-95A1-EF77-760E-7BA2EF2874C0}"/>
          </ac:cxnSpMkLst>
        </pc:cxnChg>
      </pc:sldChg>
      <pc:sldChg chg="addSp delSp modSp mod">
        <pc:chgData name="逸見 翼" userId="e3a5ae1a-99fb-44d3-922b-08ba188685ec" providerId="ADAL" clId="{AC05CFC4-BD88-4E0B-8D4E-C653E2DC5D23}" dt="2024-06-06T10:16:12.083" v="374" actId="1036"/>
        <pc:sldMkLst>
          <pc:docMk/>
          <pc:sldMk cId="3341664640" sldId="266"/>
        </pc:sldMkLst>
        <pc:spChg chg="del">
          <ac:chgData name="逸見 翼" userId="e3a5ae1a-99fb-44d3-922b-08ba188685ec" providerId="ADAL" clId="{AC05CFC4-BD88-4E0B-8D4E-C653E2DC5D23}" dt="2024-06-06T10:16:05.829" v="364" actId="21"/>
          <ac:spMkLst>
            <pc:docMk/>
            <pc:sldMk cId="3341664640" sldId="266"/>
            <ac:spMk id="3" creationId="{3A3B3FDC-D09D-4AC3-AD75-F58AD754AFFD}"/>
          </ac:spMkLst>
        </pc:spChg>
        <pc:spChg chg="add del mod">
          <ac:chgData name="逸見 翼" userId="e3a5ae1a-99fb-44d3-922b-08ba188685ec" providerId="ADAL" clId="{AC05CFC4-BD88-4E0B-8D4E-C653E2DC5D23}" dt="2024-06-06T10:16:08.269" v="365" actId="478"/>
          <ac:spMkLst>
            <pc:docMk/>
            <pc:sldMk cId="3341664640" sldId="266"/>
            <ac:spMk id="5" creationId="{CDEFDA35-4546-B8DE-B2F8-98673B07819C}"/>
          </ac:spMkLst>
        </pc:spChg>
        <pc:spChg chg="del mod">
          <ac:chgData name="逸見 翼" userId="e3a5ae1a-99fb-44d3-922b-08ba188685ec" providerId="ADAL" clId="{AC05CFC4-BD88-4E0B-8D4E-C653E2DC5D23}" dt="2024-06-06T10:16:05.829" v="364" actId="21"/>
          <ac:spMkLst>
            <pc:docMk/>
            <pc:sldMk cId="3341664640" sldId="266"/>
            <ac:spMk id="8" creationId="{2A866088-45F4-E578-5EA9-6572A1569B86}"/>
          </ac:spMkLst>
        </pc:spChg>
        <pc:spChg chg="del mod">
          <ac:chgData name="逸見 翼" userId="e3a5ae1a-99fb-44d3-922b-08ba188685ec" providerId="ADAL" clId="{AC05CFC4-BD88-4E0B-8D4E-C653E2DC5D23}" dt="2024-06-06T10:16:05.829" v="364" actId="21"/>
          <ac:spMkLst>
            <pc:docMk/>
            <pc:sldMk cId="3341664640" sldId="266"/>
            <ac:spMk id="14" creationId="{F7FC1139-C8BA-4B44-A1F7-A4864A7F48DF}"/>
          </ac:spMkLst>
        </pc:spChg>
        <pc:spChg chg="del mod">
          <ac:chgData name="逸見 翼" userId="e3a5ae1a-99fb-44d3-922b-08ba188685ec" providerId="ADAL" clId="{AC05CFC4-BD88-4E0B-8D4E-C653E2DC5D23}" dt="2024-06-06T10:16:05.829" v="364" actId="21"/>
          <ac:spMkLst>
            <pc:docMk/>
            <pc:sldMk cId="3341664640" sldId="266"/>
            <ac:spMk id="15" creationId="{444DC70B-B856-4D12-94A2-29BCA299B6EE}"/>
          </ac:spMkLst>
        </pc:spChg>
        <pc:spChg chg="del mod">
          <ac:chgData name="逸見 翼" userId="e3a5ae1a-99fb-44d3-922b-08ba188685ec" providerId="ADAL" clId="{AC05CFC4-BD88-4E0B-8D4E-C653E2DC5D23}" dt="2024-06-06T10:16:05.829" v="364" actId="21"/>
          <ac:spMkLst>
            <pc:docMk/>
            <pc:sldMk cId="3341664640" sldId="266"/>
            <ac:spMk id="17" creationId="{A77C42BF-3B30-45B5-91A6-5B12416C1DDC}"/>
          </ac:spMkLst>
        </pc:spChg>
        <pc:spChg chg="del mod">
          <ac:chgData name="逸見 翼" userId="e3a5ae1a-99fb-44d3-922b-08ba188685ec" providerId="ADAL" clId="{AC05CFC4-BD88-4E0B-8D4E-C653E2DC5D23}" dt="2024-06-06T10:16:05.829" v="364" actId="21"/>
          <ac:spMkLst>
            <pc:docMk/>
            <pc:sldMk cId="3341664640" sldId="266"/>
            <ac:spMk id="18" creationId="{ADE3A0B4-8CC1-4BF3-8AD3-1CED7423FBFB}"/>
          </ac:spMkLst>
        </pc:spChg>
        <pc:spChg chg="del">
          <ac:chgData name="逸見 翼" userId="e3a5ae1a-99fb-44d3-922b-08ba188685ec" providerId="ADAL" clId="{AC05CFC4-BD88-4E0B-8D4E-C653E2DC5D23}" dt="2024-06-06T10:16:05.829" v="364" actId="21"/>
          <ac:spMkLst>
            <pc:docMk/>
            <pc:sldMk cId="3341664640" sldId="266"/>
            <ac:spMk id="21" creationId="{9AAEF528-2F89-44DE-BF57-0235E4864549}"/>
          </ac:spMkLst>
        </pc:spChg>
        <pc:spChg chg="del">
          <ac:chgData name="逸見 翼" userId="e3a5ae1a-99fb-44d3-922b-08ba188685ec" providerId="ADAL" clId="{AC05CFC4-BD88-4E0B-8D4E-C653E2DC5D23}" dt="2024-06-06T10:16:05.829" v="364" actId="21"/>
          <ac:spMkLst>
            <pc:docMk/>
            <pc:sldMk cId="3341664640" sldId="266"/>
            <ac:spMk id="22" creationId="{DEB5227C-E3D4-45B8-8476-8D43734C90E3}"/>
          </ac:spMkLst>
        </pc:spChg>
        <pc:spChg chg="del mod">
          <ac:chgData name="逸見 翼" userId="e3a5ae1a-99fb-44d3-922b-08ba188685ec" providerId="ADAL" clId="{AC05CFC4-BD88-4E0B-8D4E-C653E2DC5D23}" dt="2024-06-06T10:16:05.829" v="364" actId="21"/>
          <ac:spMkLst>
            <pc:docMk/>
            <pc:sldMk cId="3341664640" sldId="266"/>
            <ac:spMk id="23" creationId="{E12BAE97-AE34-4867-BFC8-185C74B39E0D}"/>
          </ac:spMkLst>
        </pc:spChg>
        <pc:spChg chg="del mod">
          <ac:chgData name="逸見 翼" userId="e3a5ae1a-99fb-44d3-922b-08ba188685ec" providerId="ADAL" clId="{AC05CFC4-BD88-4E0B-8D4E-C653E2DC5D23}" dt="2024-06-06T10:16:05.829" v="364" actId="21"/>
          <ac:spMkLst>
            <pc:docMk/>
            <pc:sldMk cId="3341664640" sldId="266"/>
            <ac:spMk id="24" creationId="{19CFEA3A-EDBA-4892-B026-9B20B413E6C1}"/>
          </ac:spMkLst>
        </pc:spChg>
        <pc:spChg chg="del">
          <ac:chgData name="逸見 翼" userId="e3a5ae1a-99fb-44d3-922b-08ba188685ec" providerId="ADAL" clId="{AC05CFC4-BD88-4E0B-8D4E-C653E2DC5D23}" dt="2024-06-06T10:16:05.829" v="364" actId="21"/>
          <ac:spMkLst>
            <pc:docMk/>
            <pc:sldMk cId="3341664640" sldId="266"/>
            <ac:spMk id="29" creationId="{57BEB8AE-6BB6-4455-A0A2-A23B678C3BF1}"/>
          </ac:spMkLst>
        </pc:spChg>
        <pc:spChg chg="del mod">
          <ac:chgData name="逸見 翼" userId="e3a5ae1a-99fb-44d3-922b-08ba188685ec" providerId="ADAL" clId="{AC05CFC4-BD88-4E0B-8D4E-C653E2DC5D23}" dt="2024-06-06T10:16:05.829" v="364" actId="21"/>
          <ac:spMkLst>
            <pc:docMk/>
            <pc:sldMk cId="3341664640" sldId="266"/>
            <ac:spMk id="37" creationId="{6E17C452-0CB6-4F0E-8AB3-928E17D1135B}"/>
          </ac:spMkLst>
        </pc:spChg>
        <pc:grpChg chg="del mod">
          <ac:chgData name="逸見 翼" userId="e3a5ae1a-99fb-44d3-922b-08ba188685ec" providerId="ADAL" clId="{AC05CFC4-BD88-4E0B-8D4E-C653E2DC5D23}" dt="2024-06-06T10:16:05.829" v="364" actId="21"/>
          <ac:grpSpMkLst>
            <pc:docMk/>
            <pc:sldMk cId="3341664640" sldId="266"/>
            <ac:grpSpMk id="28" creationId="{3220F7C8-7657-4435-A05D-4FE0FD802B29}"/>
          </ac:grpSpMkLst>
        </pc:grpChg>
        <pc:picChg chg="del mod">
          <ac:chgData name="逸見 翼" userId="e3a5ae1a-99fb-44d3-922b-08ba188685ec" providerId="ADAL" clId="{AC05CFC4-BD88-4E0B-8D4E-C653E2DC5D23}" dt="2024-06-06T10:16:05.829" v="364" actId="21"/>
          <ac:picMkLst>
            <pc:docMk/>
            <pc:sldMk cId="3341664640" sldId="266"/>
            <ac:picMk id="6" creationId="{59962C46-12A4-49CE-BDD5-D626429DA2AE}"/>
          </ac:picMkLst>
        </pc:picChg>
        <pc:picChg chg="del">
          <ac:chgData name="逸見 翼" userId="e3a5ae1a-99fb-44d3-922b-08ba188685ec" providerId="ADAL" clId="{AC05CFC4-BD88-4E0B-8D4E-C653E2DC5D23}" dt="2024-06-06T10:16:05.829" v="364" actId="21"/>
          <ac:picMkLst>
            <pc:docMk/>
            <pc:sldMk cId="3341664640" sldId="266"/>
            <ac:picMk id="7" creationId="{4478DB6C-DE1C-EB0C-A91D-49AE34CC0A29}"/>
          </ac:picMkLst>
        </pc:picChg>
        <pc:picChg chg="add mod">
          <ac:chgData name="逸見 翼" userId="e3a5ae1a-99fb-44d3-922b-08ba188685ec" providerId="ADAL" clId="{AC05CFC4-BD88-4E0B-8D4E-C653E2DC5D23}" dt="2024-06-06T10:16:12.083" v="374" actId="1036"/>
          <ac:picMkLst>
            <pc:docMk/>
            <pc:sldMk cId="3341664640" sldId="266"/>
            <ac:picMk id="9" creationId="{42627057-E6EA-F2E4-46AC-BD14C209F6BC}"/>
          </ac:picMkLst>
        </pc:picChg>
        <pc:picChg chg="del mod">
          <ac:chgData name="逸見 翼" userId="e3a5ae1a-99fb-44d3-922b-08ba188685ec" providerId="ADAL" clId="{AC05CFC4-BD88-4E0B-8D4E-C653E2DC5D23}" dt="2024-06-06T10:16:05.829" v="364" actId="21"/>
          <ac:picMkLst>
            <pc:docMk/>
            <pc:sldMk cId="3341664640" sldId="266"/>
            <ac:picMk id="12" creationId="{130ABCC8-F2C8-47E5-ABD4-A9D4A8468DE8}"/>
          </ac:picMkLst>
        </pc:picChg>
      </pc:sldChg>
      <pc:sldChg chg="addSp delSp modSp mod">
        <pc:chgData name="逸見 翼" userId="e3a5ae1a-99fb-44d3-922b-08ba188685ec" providerId="ADAL" clId="{AC05CFC4-BD88-4E0B-8D4E-C653E2DC5D23}" dt="2024-06-06T10:15:18.995" v="344" actId="1076"/>
        <pc:sldMkLst>
          <pc:docMk/>
          <pc:sldMk cId="940437438" sldId="267"/>
        </pc:sldMkLst>
        <pc:spChg chg="del">
          <ac:chgData name="逸見 翼" userId="e3a5ae1a-99fb-44d3-922b-08ba188685ec" providerId="ADAL" clId="{AC05CFC4-BD88-4E0B-8D4E-C653E2DC5D23}" dt="2024-06-06T10:15:13.086" v="339" actId="21"/>
          <ac:spMkLst>
            <pc:docMk/>
            <pc:sldMk cId="940437438" sldId="267"/>
            <ac:spMk id="7" creationId="{D72B1143-2D7F-48A4-980A-67C4633517EF}"/>
          </ac:spMkLst>
        </pc:spChg>
        <pc:spChg chg="del">
          <ac:chgData name="逸見 翼" userId="e3a5ae1a-99fb-44d3-922b-08ba188685ec" providerId="ADAL" clId="{AC05CFC4-BD88-4E0B-8D4E-C653E2DC5D23}" dt="2024-06-06T10:15:13.086" v="339" actId="21"/>
          <ac:spMkLst>
            <pc:docMk/>
            <pc:sldMk cId="940437438" sldId="267"/>
            <ac:spMk id="8" creationId="{A4F9E295-09CD-22ED-9EA4-9F697B38D3A6}"/>
          </ac:spMkLst>
        </pc:spChg>
        <pc:spChg chg="del">
          <ac:chgData name="逸見 翼" userId="e3a5ae1a-99fb-44d3-922b-08ba188685ec" providerId="ADAL" clId="{AC05CFC4-BD88-4E0B-8D4E-C653E2DC5D23}" dt="2024-06-06T10:15:13.086" v="339" actId="21"/>
          <ac:spMkLst>
            <pc:docMk/>
            <pc:sldMk cId="940437438" sldId="267"/>
            <ac:spMk id="9" creationId="{6805B534-9734-4E01-9E1D-A92F682875EA}"/>
          </ac:spMkLst>
        </pc:spChg>
        <pc:spChg chg="del">
          <ac:chgData name="逸見 翼" userId="e3a5ae1a-99fb-44d3-922b-08ba188685ec" providerId="ADAL" clId="{AC05CFC4-BD88-4E0B-8D4E-C653E2DC5D23}" dt="2024-06-06T10:15:13.086" v="339" actId="21"/>
          <ac:spMkLst>
            <pc:docMk/>
            <pc:sldMk cId="940437438" sldId="267"/>
            <ac:spMk id="10" creationId="{FEC7EF2B-A651-42A0-B6BC-DDB6309C6F5A}"/>
          </ac:spMkLst>
        </pc:spChg>
        <pc:spChg chg="del">
          <ac:chgData name="逸見 翼" userId="e3a5ae1a-99fb-44d3-922b-08ba188685ec" providerId="ADAL" clId="{AC05CFC4-BD88-4E0B-8D4E-C653E2DC5D23}" dt="2024-06-06T10:15:13.086" v="339" actId="21"/>
          <ac:spMkLst>
            <pc:docMk/>
            <pc:sldMk cId="940437438" sldId="267"/>
            <ac:spMk id="11" creationId="{1FA34A21-2438-40F7-9D55-C0080816BD1A}"/>
          </ac:spMkLst>
        </pc:spChg>
        <pc:spChg chg="del">
          <ac:chgData name="逸見 翼" userId="e3a5ae1a-99fb-44d3-922b-08ba188685ec" providerId="ADAL" clId="{AC05CFC4-BD88-4E0B-8D4E-C653E2DC5D23}" dt="2024-06-06T10:15:13.086" v="339" actId="21"/>
          <ac:spMkLst>
            <pc:docMk/>
            <pc:sldMk cId="940437438" sldId="267"/>
            <ac:spMk id="12" creationId="{AEFF35D6-0BDE-4543-9246-D80C30D5FF5B}"/>
          </ac:spMkLst>
        </pc:spChg>
        <pc:spChg chg="del">
          <ac:chgData name="逸見 翼" userId="e3a5ae1a-99fb-44d3-922b-08ba188685ec" providerId="ADAL" clId="{AC05CFC4-BD88-4E0B-8D4E-C653E2DC5D23}" dt="2024-06-06T10:15:13.086" v="339" actId="21"/>
          <ac:spMkLst>
            <pc:docMk/>
            <pc:sldMk cId="940437438" sldId="267"/>
            <ac:spMk id="13" creationId="{6C1328B3-66F3-4396-AE4F-7C6741F39B85}"/>
          </ac:spMkLst>
        </pc:spChg>
        <pc:spChg chg="del">
          <ac:chgData name="逸見 翼" userId="e3a5ae1a-99fb-44d3-922b-08ba188685ec" providerId="ADAL" clId="{AC05CFC4-BD88-4E0B-8D4E-C653E2DC5D23}" dt="2024-06-06T10:15:13.086" v="339" actId="21"/>
          <ac:spMkLst>
            <pc:docMk/>
            <pc:sldMk cId="940437438" sldId="267"/>
            <ac:spMk id="14" creationId="{B6174115-AA36-4C31-91A9-EA9CAB318426}"/>
          </ac:spMkLst>
        </pc:spChg>
        <pc:spChg chg="del">
          <ac:chgData name="逸見 翼" userId="e3a5ae1a-99fb-44d3-922b-08ba188685ec" providerId="ADAL" clId="{AC05CFC4-BD88-4E0B-8D4E-C653E2DC5D23}" dt="2024-06-06T10:15:13.086" v="339" actId="21"/>
          <ac:spMkLst>
            <pc:docMk/>
            <pc:sldMk cId="940437438" sldId="267"/>
            <ac:spMk id="15" creationId="{A4B2B8A4-D63D-4E65-945F-FAC9598CBE76}"/>
          </ac:spMkLst>
        </pc:spChg>
        <pc:spChg chg="del">
          <ac:chgData name="逸見 翼" userId="e3a5ae1a-99fb-44d3-922b-08ba188685ec" providerId="ADAL" clId="{AC05CFC4-BD88-4E0B-8D4E-C653E2DC5D23}" dt="2024-06-06T10:15:13.086" v="339" actId="21"/>
          <ac:spMkLst>
            <pc:docMk/>
            <pc:sldMk cId="940437438" sldId="267"/>
            <ac:spMk id="16" creationId="{25C5424E-32E6-4916-AED8-BED510791A62}"/>
          </ac:spMkLst>
        </pc:spChg>
        <pc:spChg chg="del">
          <ac:chgData name="逸見 翼" userId="e3a5ae1a-99fb-44d3-922b-08ba188685ec" providerId="ADAL" clId="{AC05CFC4-BD88-4E0B-8D4E-C653E2DC5D23}" dt="2024-06-06T10:15:13.086" v="339" actId="21"/>
          <ac:spMkLst>
            <pc:docMk/>
            <pc:sldMk cId="940437438" sldId="267"/>
            <ac:spMk id="17" creationId="{3D4AA174-C400-41A1-A2BD-F861D7638E00}"/>
          </ac:spMkLst>
        </pc:spChg>
        <pc:spChg chg="del">
          <ac:chgData name="逸見 翼" userId="e3a5ae1a-99fb-44d3-922b-08ba188685ec" providerId="ADAL" clId="{AC05CFC4-BD88-4E0B-8D4E-C653E2DC5D23}" dt="2024-06-06T10:15:13.086" v="339" actId="21"/>
          <ac:spMkLst>
            <pc:docMk/>
            <pc:sldMk cId="940437438" sldId="267"/>
            <ac:spMk id="18" creationId="{E3F39544-E799-42E6-9E08-1C6102A9DE73}"/>
          </ac:spMkLst>
        </pc:spChg>
        <pc:spChg chg="del">
          <ac:chgData name="逸見 翼" userId="e3a5ae1a-99fb-44d3-922b-08ba188685ec" providerId="ADAL" clId="{AC05CFC4-BD88-4E0B-8D4E-C653E2DC5D23}" dt="2024-06-06T10:15:13.086" v="339" actId="21"/>
          <ac:spMkLst>
            <pc:docMk/>
            <pc:sldMk cId="940437438" sldId="267"/>
            <ac:spMk id="19" creationId="{EDF584C0-9A70-47DA-8233-19285E61480E}"/>
          </ac:spMkLst>
        </pc:spChg>
        <pc:spChg chg="del">
          <ac:chgData name="逸見 翼" userId="e3a5ae1a-99fb-44d3-922b-08ba188685ec" providerId="ADAL" clId="{AC05CFC4-BD88-4E0B-8D4E-C653E2DC5D23}" dt="2024-06-06T10:15:13.086" v="339" actId="21"/>
          <ac:spMkLst>
            <pc:docMk/>
            <pc:sldMk cId="940437438" sldId="267"/>
            <ac:spMk id="20" creationId="{D699324C-5BA0-462F-8F3E-1CE6112B4D76}"/>
          </ac:spMkLst>
        </pc:spChg>
        <pc:spChg chg="del">
          <ac:chgData name="逸見 翼" userId="e3a5ae1a-99fb-44d3-922b-08ba188685ec" providerId="ADAL" clId="{AC05CFC4-BD88-4E0B-8D4E-C653E2DC5D23}" dt="2024-06-06T10:15:13.086" v="339" actId="21"/>
          <ac:spMkLst>
            <pc:docMk/>
            <pc:sldMk cId="940437438" sldId="267"/>
            <ac:spMk id="21" creationId="{416661E2-9B39-4B05-B4CD-7C534A85D247}"/>
          </ac:spMkLst>
        </pc:spChg>
        <pc:spChg chg="del">
          <ac:chgData name="逸見 翼" userId="e3a5ae1a-99fb-44d3-922b-08ba188685ec" providerId="ADAL" clId="{AC05CFC4-BD88-4E0B-8D4E-C653E2DC5D23}" dt="2024-06-06T10:15:13.086" v="339" actId="21"/>
          <ac:spMkLst>
            <pc:docMk/>
            <pc:sldMk cId="940437438" sldId="267"/>
            <ac:spMk id="23" creationId="{2FDDD89E-C9A2-469E-A4C6-ED291EB87A90}"/>
          </ac:spMkLst>
        </pc:spChg>
        <pc:spChg chg="del">
          <ac:chgData name="逸見 翼" userId="e3a5ae1a-99fb-44d3-922b-08ba188685ec" providerId="ADAL" clId="{AC05CFC4-BD88-4E0B-8D4E-C653E2DC5D23}" dt="2024-06-06T10:15:13.086" v="339" actId="21"/>
          <ac:spMkLst>
            <pc:docMk/>
            <pc:sldMk cId="940437438" sldId="267"/>
            <ac:spMk id="24" creationId="{1FF6F23A-67BC-4DF3-9778-C85EFA7901E2}"/>
          </ac:spMkLst>
        </pc:spChg>
        <pc:spChg chg="del">
          <ac:chgData name="逸見 翼" userId="e3a5ae1a-99fb-44d3-922b-08ba188685ec" providerId="ADAL" clId="{AC05CFC4-BD88-4E0B-8D4E-C653E2DC5D23}" dt="2024-06-06T10:15:13.086" v="339" actId="21"/>
          <ac:spMkLst>
            <pc:docMk/>
            <pc:sldMk cId="940437438" sldId="267"/>
            <ac:spMk id="25" creationId="{39235032-DE1D-4503-B3F4-567AE092668D}"/>
          </ac:spMkLst>
        </pc:spChg>
        <pc:spChg chg="del">
          <ac:chgData name="逸見 翼" userId="e3a5ae1a-99fb-44d3-922b-08ba188685ec" providerId="ADAL" clId="{AC05CFC4-BD88-4E0B-8D4E-C653E2DC5D23}" dt="2024-06-06T10:15:13.086" v="339" actId="21"/>
          <ac:spMkLst>
            <pc:docMk/>
            <pc:sldMk cId="940437438" sldId="267"/>
            <ac:spMk id="43" creationId="{F7AD7081-07AD-4C85-9D62-6D2B527FF351}"/>
          </ac:spMkLst>
        </pc:spChg>
        <pc:spChg chg="del">
          <ac:chgData name="逸見 翼" userId="e3a5ae1a-99fb-44d3-922b-08ba188685ec" providerId="ADAL" clId="{AC05CFC4-BD88-4E0B-8D4E-C653E2DC5D23}" dt="2024-06-06T10:15:13.086" v="339" actId="21"/>
          <ac:spMkLst>
            <pc:docMk/>
            <pc:sldMk cId="940437438" sldId="267"/>
            <ac:spMk id="45" creationId="{35CDE5A5-39B1-45C1-A5B3-120DBC678382}"/>
          </ac:spMkLst>
        </pc:spChg>
        <pc:spChg chg="del">
          <ac:chgData name="逸見 翼" userId="e3a5ae1a-99fb-44d3-922b-08ba188685ec" providerId="ADAL" clId="{AC05CFC4-BD88-4E0B-8D4E-C653E2DC5D23}" dt="2024-06-06T10:15:13.086" v="339" actId="21"/>
          <ac:spMkLst>
            <pc:docMk/>
            <pc:sldMk cId="940437438" sldId="267"/>
            <ac:spMk id="46" creationId="{E6C7E6D8-ECD2-4682-9186-AF5E1EB2E68C}"/>
          </ac:spMkLst>
        </pc:spChg>
        <pc:spChg chg="del">
          <ac:chgData name="逸見 翼" userId="e3a5ae1a-99fb-44d3-922b-08ba188685ec" providerId="ADAL" clId="{AC05CFC4-BD88-4E0B-8D4E-C653E2DC5D23}" dt="2024-06-06T10:15:13.086" v="339" actId="21"/>
          <ac:spMkLst>
            <pc:docMk/>
            <pc:sldMk cId="940437438" sldId="267"/>
            <ac:spMk id="47" creationId="{8330F54A-2F1C-450C-884A-5221132D05CF}"/>
          </ac:spMkLst>
        </pc:spChg>
        <pc:spChg chg="del">
          <ac:chgData name="逸見 翼" userId="e3a5ae1a-99fb-44d3-922b-08ba188685ec" providerId="ADAL" clId="{AC05CFC4-BD88-4E0B-8D4E-C653E2DC5D23}" dt="2024-06-06T10:15:13.086" v="339" actId="21"/>
          <ac:spMkLst>
            <pc:docMk/>
            <pc:sldMk cId="940437438" sldId="267"/>
            <ac:spMk id="48" creationId="{AEDAA58F-6921-4E96-964A-B5D2024E004C}"/>
          </ac:spMkLst>
        </pc:spChg>
        <pc:grpChg chg="del">
          <ac:chgData name="逸見 翼" userId="e3a5ae1a-99fb-44d3-922b-08ba188685ec" providerId="ADAL" clId="{AC05CFC4-BD88-4E0B-8D4E-C653E2DC5D23}" dt="2024-06-06T10:15:13.086" v="339" actId="21"/>
          <ac:grpSpMkLst>
            <pc:docMk/>
            <pc:sldMk cId="940437438" sldId="267"/>
            <ac:grpSpMk id="32" creationId="{90CBA958-A9FD-4F6D-8C14-38F9F020DD0D}"/>
          </ac:grpSpMkLst>
        </pc:grpChg>
        <pc:picChg chg="add mod">
          <ac:chgData name="逸見 翼" userId="e3a5ae1a-99fb-44d3-922b-08ba188685ec" providerId="ADAL" clId="{AC05CFC4-BD88-4E0B-8D4E-C653E2DC5D23}" dt="2024-06-06T10:15:18.995" v="344" actId="1076"/>
          <ac:picMkLst>
            <pc:docMk/>
            <pc:sldMk cId="940437438" sldId="267"/>
            <ac:picMk id="4" creationId="{F63414C8-0CC4-16DE-B9FC-036D0A2AE088}"/>
          </ac:picMkLst>
        </pc:picChg>
        <pc:picChg chg="del">
          <ac:chgData name="逸見 翼" userId="e3a5ae1a-99fb-44d3-922b-08ba188685ec" providerId="ADAL" clId="{AC05CFC4-BD88-4E0B-8D4E-C653E2DC5D23}" dt="2024-06-06T10:15:13.086" v="339" actId="21"/>
          <ac:picMkLst>
            <pc:docMk/>
            <pc:sldMk cId="940437438" sldId="267"/>
            <ac:picMk id="5" creationId="{9706779D-0DDB-ACE9-EA01-B133493F45A5}"/>
          </ac:picMkLst>
        </pc:picChg>
        <pc:picChg chg="del">
          <ac:chgData name="逸見 翼" userId="e3a5ae1a-99fb-44d3-922b-08ba188685ec" providerId="ADAL" clId="{AC05CFC4-BD88-4E0B-8D4E-C653E2DC5D23}" dt="2024-06-06T10:15:13.086" v="339" actId="21"/>
          <ac:picMkLst>
            <pc:docMk/>
            <pc:sldMk cId="940437438" sldId="267"/>
            <ac:picMk id="6" creationId="{8C80D8F5-D71C-03EA-86E6-D1D041268EEE}"/>
          </ac:picMkLst>
        </pc:picChg>
        <pc:picChg chg="del">
          <ac:chgData name="逸見 翼" userId="e3a5ae1a-99fb-44d3-922b-08ba188685ec" providerId="ADAL" clId="{AC05CFC4-BD88-4E0B-8D4E-C653E2DC5D23}" dt="2024-06-06T10:15:13.086" v="339" actId="21"/>
          <ac:picMkLst>
            <pc:docMk/>
            <pc:sldMk cId="940437438" sldId="267"/>
            <ac:picMk id="50" creationId="{42B0CCB9-92CB-4BAB-9079-6830F2F570DF}"/>
          </ac:picMkLst>
        </pc:picChg>
        <pc:picChg chg="del">
          <ac:chgData name="逸見 翼" userId="e3a5ae1a-99fb-44d3-922b-08ba188685ec" providerId="ADAL" clId="{AC05CFC4-BD88-4E0B-8D4E-C653E2DC5D23}" dt="2024-06-06T10:15:13.086" v="339" actId="21"/>
          <ac:picMkLst>
            <pc:docMk/>
            <pc:sldMk cId="940437438" sldId="267"/>
            <ac:picMk id="51" creationId="{8FB217E0-A5D2-49F8-825C-1CD9A49AC1E1}"/>
          </ac:picMkLst>
        </pc:picChg>
        <pc:picChg chg="del">
          <ac:chgData name="逸見 翼" userId="e3a5ae1a-99fb-44d3-922b-08ba188685ec" providerId="ADAL" clId="{AC05CFC4-BD88-4E0B-8D4E-C653E2DC5D23}" dt="2024-06-06T10:15:13.086" v="339" actId="21"/>
          <ac:picMkLst>
            <pc:docMk/>
            <pc:sldMk cId="940437438" sldId="267"/>
            <ac:picMk id="57" creationId="{D8D1DD3F-7019-46DA-ABFB-2AFC53668957}"/>
          </ac:picMkLst>
        </pc:picChg>
      </pc:sldChg>
      <pc:sldChg chg="addSp delSp modSp mod">
        <pc:chgData name="逸見 翼" userId="e3a5ae1a-99fb-44d3-922b-08ba188685ec" providerId="ADAL" clId="{AC05CFC4-BD88-4E0B-8D4E-C653E2DC5D23}" dt="2024-06-06T10:15:44.188" v="358" actId="1036"/>
        <pc:sldMkLst>
          <pc:docMk/>
          <pc:sldMk cId="3101889071" sldId="269"/>
        </pc:sldMkLst>
        <pc:spChg chg="add del">
          <ac:chgData name="逸見 翼" userId="e3a5ae1a-99fb-44d3-922b-08ba188685ec" providerId="ADAL" clId="{AC05CFC4-BD88-4E0B-8D4E-C653E2DC5D23}" dt="2024-06-06T10:15:37.702" v="350" actId="21"/>
          <ac:spMkLst>
            <pc:docMk/>
            <pc:sldMk cId="3101889071" sldId="269"/>
            <ac:spMk id="2" creationId="{61193DC2-A0B9-3426-2FC2-8BC10C32296F}"/>
          </ac:spMkLst>
        </pc:spChg>
        <pc:spChg chg="add del">
          <ac:chgData name="逸見 翼" userId="e3a5ae1a-99fb-44d3-922b-08ba188685ec" providerId="ADAL" clId="{AC05CFC4-BD88-4E0B-8D4E-C653E2DC5D23}" dt="2024-06-06T10:15:37.702" v="350" actId="21"/>
          <ac:spMkLst>
            <pc:docMk/>
            <pc:sldMk cId="3101889071" sldId="269"/>
            <ac:spMk id="5" creationId="{2D5D0498-2943-4A89-8F59-C37003EDD390}"/>
          </ac:spMkLst>
        </pc:spChg>
        <pc:spChg chg="add del">
          <ac:chgData name="逸見 翼" userId="e3a5ae1a-99fb-44d3-922b-08ba188685ec" providerId="ADAL" clId="{AC05CFC4-BD88-4E0B-8D4E-C653E2DC5D23}" dt="2024-06-06T10:15:37.702" v="350" actId="21"/>
          <ac:spMkLst>
            <pc:docMk/>
            <pc:sldMk cId="3101889071" sldId="269"/>
            <ac:spMk id="7" creationId="{C3417259-8200-4BD8-9041-A58EB9AE8E66}"/>
          </ac:spMkLst>
        </pc:spChg>
        <pc:spChg chg="add del">
          <ac:chgData name="逸見 翼" userId="e3a5ae1a-99fb-44d3-922b-08ba188685ec" providerId="ADAL" clId="{AC05CFC4-BD88-4E0B-8D4E-C653E2DC5D23}" dt="2024-06-06T10:15:37.702" v="350" actId="21"/>
          <ac:spMkLst>
            <pc:docMk/>
            <pc:sldMk cId="3101889071" sldId="269"/>
            <ac:spMk id="8" creationId="{17A3177A-B5C8-5288-0E1D-8214FACA8FD1}"/>
          </ac:spMkLst>
        </pc:spChg>
        <pc:spChg chg="add del">
          <ac:chgData name="逸見 翼" userId="e3a5ae1a-99fb-44d3-922b-08ba188685ec" providerId="ADAL" clId="{AC05CFC4-BD88-4E0B-8D4E-C653E2DC5D23}" dt="2024-06-06T10:15:37.702" v="350" actId="21"/>
          <ac:spMkLst>
            <pc:docMk/>
            <pc:sldMk cId="3101889071" sldId="269"/>
            <ac:spMk id="15" creationId="{FC3A1749-6C0C-4C2D-89EF-74D30DD4ADFE}"/>
          </ac:spMkLst>
        </pc:spChg>
        <pc:spChg chg="add del">
          <ac:chgData name="逸見 翼" userId="e3a5ae1a-99fb-44d3-922b-08ba188685ec" providerId="ADAL" clId="{AC05CFC4-BD88-4E0B-8D4E-C653E2DC5D23}" dt="2024-06-06T10:15:37.702" v="350" actId="21"/>
          <ac:spMkLst>
            <pc:docMk/>
            <pc:sldMk cId="3101889071" sldId="269"/>
            <ac:spMk id="22" creationId="{FAC2C5BB-7F56-484C-BF0B-B07B6AB57BFA}"/>
          </ac:spMkLst>
        </pc:spChg>
        <pc:spChg chg="add del">
          <ac:chgData name="逸見 翼" userId="e3a5ae1a-99fb-44d3-922b-08ba188685ec" providerId="ADAL" clId="{AC05CFC4-BD88-4E0B-8D4E-C653E2DC5D23}" dt="2024-06-06T10:15:37.702" v="350" actId="21"/>
          <ac:spMkLst>
            <pc:docMk/>
            <pc:sldMk cId="3101889071" sldId="269"/>
            <ac:spMk id="23" creationId="{3A272CFB-2765-4C9A-AF69-A6490AF99D3A}"/>
          </ac:spMkLst>
        </pc:spChg>
        <pc:spChg chg="add del">
          <ac:chgData name="逸見 翼" userId="e3a5ae1a-99fb-44d3-922b-08ba188685ec" providerId="ADAL" clId="{AC05CFC4-BD88-4E0B-8D4E-C653E2DC5D23}" dt="2024-06-06T10:15:37.702" v="350" actId="21"/>
          <ac:spMkLst>
            <pc:docMk/>
            <pc:sldMk cId="3101889071" sldId="269"/>
            <ac:spMk id="26" creationId="{3831FDA7-6B06-8D50-2486-84823B7A1CD5}"/>
          </ac:spMkLst>
        </pc:spChg>
        <pc:spChg chg="add del">
          <ac:chgData name="逸見 翼" userId="e3a5ae1a-99fb-44d3-922b-08ba188685ec" providerId="ADAL" clId="{AC05CFC4-BD88-4E0B-8D4E-C653E2DC5D23}" dt="2024-06-06T10:15:37.702" v="350" actId="21"/>
          <ac:spMkLst>
            <pc:docMk/>
            <pc:sldMk cId="3101889071" sldId="269"/>
            <ac:spMk id="27" creationId="{A6BD73B0-340C-B8B4-2190-1C66347402CE}"/>
          </ac:spMkLst>
        </pc:spChg>
        <pc:spChg chg="add del">
          <ac:chgData name="逸見 翼" userId="e3a5ae1a-99fb-44d3-922b-08ba188685ec" providerId="ADAL" clId="{AC05CFC4-BD88-4E0B-8D4E-C653E2DC5D23}" dt="2024-06-06T10:15:37.702" v="350" actId="21"/>
          <ac:spMkLst>
            <pc:docMk/>
            <pc:sldMk cId="3101889071" sldId="269"/>
            <ac:spMk id="28" creationId="{8811DAF7-1A96-7A94-E5D1-DDE707A24B5E}"/>
          </ac:spMkLst>
        </pc:spChg>
        <pc:spChg chg="add del">
          <ac:chgData name="逸見 翼" userId="e3a5ae1a-99fb-44d3-922b-08ba188685ec" providerId="ADAL" clId="{AC05CFC4-BD88-4E0B-8D4E-C653E2DC5D23}" dt="2024-06-06T10:15:37.702" v="350" actId="21"/>
          <ac:spMkLst>
            <pc:docMk/>
            <pc:sldMk cId="3101889071" sldId="269"/>
            <ac:spMk id="32" creationId="{A487B9FB-4A91-1A27-5360-2E067CE2ADDC}"/>
          </ac:spMkLst>
        </pc:spChg>
        <pc:spChg chg="add del">
          <ac:chgData name="逸見 翼" userId="e3a5ae1a-99fb-44d3-922b-08ba188685ec" providerId="ADAL" clId="{AC05CFC4-BD88-4E0B-8D4E-C653E2DC5D23}" dt="2024-06-06T10:15:37.702" v="350" actId="21"/>
          <ac:spMkLst>
            <pc:docMk/>
            <pc:sldMk cId="3101889071" sldId="269"/>
            <ac:spMk id="34" creationId="{48A476F9-F189-AE20-7502-59A978C5DDBC}"/>
          </ac:spMkLst>
        </pc:spChg>
        <pc:spChg chg="add del">
          <ac:chgData name="逸見 翼" userId="e3a5ae1a-99fb-44d3-922b-08ba188685ec" providerId="ADAL" clId="{AC05CFC4-BD88-4E0B-8D4E-C653E2DC5D23}" dt="2024-06-06T10:15:37.702" v="350" actId="21"/>
          <ac:spMkLst>
            <pc:docMk/>
            <pc:sldMk cId="3101889071" sldId="269"/>
            <ac:spMk id="36" creationId="{D13D2701-14D7-DDDC-6B2A-A863B4DC1C26}"/>
          </ac:spMkLst>
        </pc:spChg>
        <pc:spChg chg="add del">
          <ac:chgData name="逸見 翼" userId="e3a5ae1a-99fb-44d3-922b-08ba188685ec" providerId="ADAL" clId="{AC05CFC4-BD88-4E0B-8D4E-C653E2DC5D23}" dt="2024-06-06T10:15:37.702" v="350" actId="21"/>
          <ac:spMkLst>
            <pc:docMk/>
            <pc:sldMk cId="3101889071" sldId="269"/>
            <ac:spMk id="37" creationId="{CA2A1074-A847-F4EF-CCAD-AE465C3E1B31}"/>
          </ac:spMkLst>
        </pc:spChg>
        <pc:spChg chg="add del">
          <ac:chgData name="逸見 翼" userId="e3a5ae1a-99fb-44d3-922b-08ba188685ec" providerId="ADAL" clId="{AC05CFC4-BD88-4E0B-8D4E-C653E2DC5D23}" dt="2024-06-06T10:15:37.702" v="350" actId="21"/>
          <ac:spMkLst>
            <pc:docMk/>
            <pc:sldMk cId="3101889071" sldId="269"/>
            <ac:spMk id="38" creationId="{4ECE0C70-422E-DB5C-BC16-7AD960900848}"/>
          </ac:spMkLst>
        </pc:spChg>
        <pc:spChg chg="add del">
          <ac:chgData name="逸見 翼" userId="e3a5ae1a-99fb-44d3-922b-08ba188685ec" providerId="ADAL" clId="{AC05CFC4-BD88-4E0B-8D4E-C653E2DC5D23}" dt="2024-06-06T10:15:37.702" v="350" actId="21"/>
          <ac:spMkLst>
            <pc:docMk/>
            <pc:sldMk cId="3101889071" sldId="269"/>
            <ac:spMk id="41" creationId="{F84E1546-C95D-0BFB-7956-934ADBDBF005}"/>
          </ac:spMkLst>
        </pc:spChg>
        <pc:grpChg chg="add del">
          <ac:chgData name="逸見 翼" userId="e3a5ae1a-99fb-44d3-922b-08ba188685ec" providerId="ADAL" clId="{AC05CFC4-BD88-4E0B-8D4E-C653E2DC5D23}" dt="2024-06-06T10:15:37.702" v="350" actId="21"/>
          <ac:grpSpMkLst>
            <pc:docMk/>
            <pc:sldMk cId="3101889071" sldId="269"/>
            <ac:grpSpMk id="18" creationId="{866C6181-ABEE-4218-B871-F42620856DCC}"/>
          </ac:grpSpMkLst>
        </pc:grpChg>
        <pc:picChg chg="add mod">
          <ac:chgData name="逸見 翼" userId="e3a5ae1a-99fb-44d3-922b-08ba188685ec" providerId="ADAL" clId="{AC05CFC4-BD88-4E0B-8D4E-C653E2DC5D23}" dt="2024-06-06T10:15:44.188" v="358" actId="1036"/>
          <ac:picMkLst>
            <pc:docMk/>
            <pc:sldMk cId="3101889071" sldId="269"/>
            <ac:picMk id="4" creationId="{16EE899E-F4E9-B9F1-B0A1-B133F10FB7D7}"/>
          </ac:picMkLst>
        </pc:picChg>
        <pc:picChg chg="del">
          <ac:chgData name="逸見 翼" userId="e3a5ae1a-99fb-44d3-922b-08ba188685ec" providerId="ADAL" clId="{AC05CFC4-BD88-4E0B-8D4E-C653E2DC5D23}" dt="2024-06-06T10:15:37.702" v="350" actId="21"/>
          <ac:picMkLst>
            <pc:docMk/>
            <pc:sldMk cId="3101889071" sldId="269"/>
            <ac:picMk id="6" creationId="{FB0341C0-BBE9-5AE7-C571-D351037EF6A6}"/>
          </ac:picMkLst>
        </pc:picChg>
        <pc:picChg chg="add del">
          <ac:chgData name="逸見 翼" userId="e3a5ae1a-99fb-44d3-922b-08ba188685ec" providerId="ADAL" clId="{AC05CFC4-BD88-4E0B-8D4E-C653E2DC5D23}" dt="2024-06-06T10:15:37.702" v="350" actId="21"/>
          <ac:picMkLst>
            <pc:docMk/>
            <pc:sldMk cId="3101889071" sldId="269"/>
            <ac:picMk id="9" creationId="{E6AE8233-0A93-4E93-BA1E-D124DF31ABA0}"/>
          </ac:picMkLst>
        </pc:picChg>
        <pc:picChg chg="add del">
          <ac:chgData name="逸見 翼" userId="e3a5ae1a-99fb-44d3-922b-08ba188685ec" providerId="ADAL" clId="{AC05CFC4-BD88-4E0B-8D4E-C653E2DC5D23}" dt="2024-06-06T10:15:37.702" v="350" actId="21"/>
          <ac:picMkLst>
            <pc:docMk/>
            <pc:sldMk cId="3101889071" sldId="269"/>
            <ac:picMk id="10" creationId="{B7267264-92E0-6972-B5A3-24203F45AC1D}"/>
          </ac:picMkLst>
        </pc:picChg>
        <pc:picChg chg="add del">
          <ac:chgData name="逸見 翼" userId="e3a5ae1a-99fb-44d3-922b-08ba188685ec" providerId="ADAL" clId="{AC05CFC4-BD88-4E0B-8D4E-C653E2DC5D23}" dt="2024-06-06T10:15:37.702" v="350" actId="21"/>
          <ac:picMkLst>
            <pc:docMk/>
            <pc:sldMk cId="3101889071" sldId="269"/>
            <ac:picMk id="17" creationId="{2BF8A25F-BF74-4CF8-9EF9-6E28A72DFCC6}"/>
          </ac:picMkLst>
        </pc:picChg>
      </pc:sldChg>
      <pc:sldChg chg="addSp delSp modSp mod">
        <pc:chgData name="逸見 翼" userId="e3a5ae1a-99fb-44d3-922b-08ba188685ec" providerId="ADAL" clId="{AC05CFC4-BD88-4E0B-8D4E-C653E2DC5D23}" dt="2024-06-06T10:20:04.972" v="499" actId="478"/>
        <pc:sldMkLst>
          <pc:docMk/>
          <pc:sldMk cId="4053535492" sldId="307"/>
        </pc:sldMkLst>
        <pc:spChg chg="del">
          <ac:chgData name="逸見 翼" userId="e3a5ae1a-99fb-44d3-922b-08ba188685ec" providerId="ADAL" clId="{AC05CFC4-BD88-4E0B-8D4E-C653E2DC5D23}" dt="2024-06-06T10:19:55.322" v="494" actId="21"/>
          <ac:spMkLst>
            <pc:docMk/>
            <pc:sldMk cId="4053535492" sldId="307"/>
            <ac:spMk id="7" creationId="{7B01CC78-3462-D152-611B-60F8284B198C}"/>
          </ac:spMkLst>
        </pc:spChg>
        <pc:spChg chg="del">
          <ac:chgData name="逸見 翼" userId="e3a5ae1a-99fb-44d3-922b-08ba188685ec" providerId="ADAL" clId="{AC05CFC4-BD88-4E0B-8D4E-C653E2DC5D23}" dt="2024-06-06T10:19:55.322" v="494" actId="21"/>
          <ac:spMkLst>
            <pc:docMk/>
            <pc:sldMk cId="4053535492" sldId="307"/>
            <ac:spMk id="11" creationId="{D154C73F-DF1D-0768-D3DB-EC3C43BC73EF}"/>
          </ac:spMkLst>
        </pc:spChg>
        <pc:spChg chg="del">
          <ac:chgData name="逸見 翼" userId="e3a5ae1a-99fb-44d3-922b-08ba188685ec" providerId="ADAL" clId="{AC05CFC4-BD88-4E0B-8D4E-C653E2DC5D23}" dt="2024-06-06T10:19:55.322" v="494" actId="21"/>
          <ac:spMkLst>
            <pc:docMk/>
            <pc:sldMk cId="4053535492" sldId="307"/>
            <ac:spMk id="12" creationId="{C1B4EB1B-CF9D-4F3B-A443-4B54785D1EDD}"/>
          </ac:spMkLst>
        </pc:spChg>
        <pc:spChg chg="del">
          <ac:chgData name="逸見 翼" userId="e3a5ae1a-99fb-44d3-922b-08ba188685ec" providerId="ADAL" clId="{AC05CFC4-BD88-4E0B-8D4E-C653E2DC5D23}" dt="2024-06-06T10:19:55.322" v="494" actId="21"/>
          <ac:spMkLst>
            <pc:docMk/>
            <pc:sldMk cId="4053535492" sldId="307"/>
            <ac:spMk id="16" creationId="{83185936-39CF-1B33-CDFD-3D273975FA9C}"/>
          </ac:spMkLst>
        </pc:spChg>
        <pc:spChg chg="del">
          <ac:chgData name="逸見 翼" userId="e3a5ae1a-99fb-44d3-922b-08ba188685ec" providerId="ADAL" clId="{AC05CFC4-BD88-4E0B-8D4E-C653E2DC5D23}" dt="2024-06-06T10:19:55.322" v="494" actId="21"/>
          <ac:spMkLst>
            <pc:docMk/>
            <pc:sldMk cId="4053535492" sldId="307"/>
            <ac:spMk id="18" creationId="{ED8C1E71-3512-4122-9AD9-8AAF057DAE11}"/>
          </ac:spMkLst>
        </pc:spChg>
        <pc:spChg chg="del">
          <ac:chgData name="逸見 翼" userId="e3a5ae1a-99fb-44d3-922b-08ba188685ec" providerId="ADAL" clId="{AC05CFC4-BD88-4E0B-8D4E-C653E2DC5D23}" dt="2024-06-06T10:19:55.322" v="494" actId="21"/>
          <ac:spMkLst>
            <pc:docMk/>
            <pc:sldMk cId="4053535492" sldId="307"/>
            <ac:spMk id="19" creationId="{ED568A7A-C63F-C8F7-F56B-AB8712BBE4D8}"/>
          </ac:spMkLst>
        </pc:spChg>
        <pc:spChg chg="del">
          <ac:chgData name="逸見 翼" userId="e3a5ae1a-99fb-44d3-922b-08ba188685ec" providerId="ADAL" clId="{AC05CFC4-BD88-4E0B-8D4E-C653E2DC5D23}" dt="2024-06-06T10:20:04.972" v="499" actId="478"/>
          <ac:spMkLst>
            <pc:docMk/>
            <pc:sldMk cId="4053535492" sldId="307"/>
            <ac:spMk id="21" creationId="{1F764684-B3E2-48B8-9199-620920817E5A}"/>
          </ac:spMkLst>
        </pc:spChg>
        <pc:spChg chg="del">
          <ac:chgData name="逸見 翼" userId="e3a5ae1a-99fb-44d3-922b-08ba188685ec" providerId="ADAL" clId="{AC05CFC4-BD88-4E0B-8D4E-C653E2DC5D23}" dt="2024-06-06T10:19:55.322" v="494" actId="21"/>
          <ac:spMkLst>
            <pc:docMk/>
            <pc:sldMk cId="4053535492" sldId="307"/>
            <ac:spMk id="22" creationId="{E25DB3CA-5989-407B-BFFA-60D2F282C733}"/>
          </ac:spMkLst>
        </pc:spChg>
        <pc:spChg chg="del mod">
          <ac:chgData name="逸見 翼" userId="e3a5ae1a-99fb-44d3-922b-08ba188685ec" providerId="ADAL" clId="{AC05CFC4-BD88-4E0B-8D4E-C653E2DC5D23}" dt="2024-06-06T10:19:55.322" v="494" actId="21"/>
          <ac:spMkLst>
            <pc:docMk/>
            <pc:sldMk cId="4053535492" sldId="307"/>
            <ac:spMk id="24" creationId="{EC79F199-BC8C-4325-8AC1-E1724310CFF4}"/>
          </ac:spMkLst>
        </pc:spChg>
        <pc:spChg chg="del">
          <ac:chgData name="逸見 翼" userId="e3a5ae1a-99fb-44d3-922b-08ba188685ec" providerId="ADAL" clId="{AC05CFC4-BD88-4E0B-8D4E-C653E2DC5D23}" dt="2024-06-06T10:19:55.322" v="494" actId="21"/>
          <ac:spMkLst>
            <pc:docMk/>
            <pc:sldMk cId="4053535492" sldId="307"/>
            <ac:spMk id="27" creationId="{FDA8EF70-050D-4E85-9DCE-E77E055016B0}"/>
          </ac:spMkLst>
        </pc:spChg>
        <pc:picChg chg="del">
          <ac:chgData name="逸見 翼" userId="e3a5ae1a-99fb-44d3-922b-08ba188685ec" providerId="ADAL" clId="{AC05CFC4-BD88-4E0B-8D4E-C653E2DC5D23}" dt="2024-06-06T10:19:55.322" v="494" actId="21"/>
          <ac:picMkLst>
            <pc:docMk/>
            <pc:sldMk cId="4053535492" sldId="307"/>
            <ac:picMk id="2" creationId="{23CE43AC-D36E-1289-51FE-D081527604AE}"/>
          </ac:picMkLst>
        </pc:picChg>
        <pc:picChg chg="add mod">
          <ac:chgData name="逸見 翼" userId="e3a5ae1a-99fb-44d3-922b-08ba188685ec" providerId="ADAL" clId="{AC05CFC4-BD88-4E0B-8D4E-C653E2DC5D23}" dt="2024-06-06T10:20:01.855" v="498" actId="1076"/>
          <ac:picMkLst>
            <pc:docMk/>
            <pc:sldMk cId="4053535492" sldId="307"/>
            <ac:picMk id="3" creationId="{BCFA4C36-44A2-CFBB-0077-F6A682F9AACB}"/>
          </ac:picMkLst>
        </pc:picChg>
        <pc:picChg chg="del">
          <ac:chgData name="逸見 翼" userId="e3a5ae1a-99fb-44d3-922b-08ba188685ec" providerId="ADAL" clId="{AC05CFC4-BD88-4E0B-8D4E-C653E2DC5D23}" dt="2024-06-06T10:19:55.322" v="494" actId="21"/>
          <ac:picMkLst>
            <pc:docMk/>
            <pc:sldMk cId="4053535492" sldId="307"/>
            <ac:picMk id="5" creationId="{45711021-3306-0EC6-D016-B9D4049F2D86}"/>
          </ac:picMkLst>
        </pc:picChg>
        <pc:picChg chg="del">
          <ac:chgData name="逸見 翼" userId="e3a5ae1a-99fb-44d3-922b-08ba188685ec" providerId="ADAL" clId="{AC05CFC4-BD88-4E0B-8D4E-C653E2DC5D23}" dt="2024-06-06T10:19:55.322" v="494" actId="21"/>
          <ac:picMkLst>
            <pc:docMk/>
            <pc:sldMk cId="4053535492" sldId="307"/>
            <ac:picMk id="6" creationId="{2DD34365-B667-4551-91D2-AA2C7C25466E}"/>
          </ac:picMkLst>
        </pc:picChg>
        <pc:cxnChg chg="del">
          <ac:chgData name="逸見 翼" userId="e3a5ae1a-99fb-44d3-922b-08ba188685ec" providerId="ADAL" clId="{AC05CFC4-BD88-4E0B-8D4E-C653E2DC5D23}" dt="2024-06-06T10:19:55.322" v="494" actId="21"/>
          <ac:cxnSpMkLst>
            <pc:docMk/>
            <pc:sldMk cId="4053535492" sldId="307"/>
            <ac:cxnSpMk id="17" creationId="{38970B80-CB53-C125-1AC0-F45485AB494C}"/>
          </ac:cxnSpMkLst>
        </pc:cxnChg>
      </pc:sldChg>
      <pc:sldChg chg="addSp delSp modSp mod">
        <pc:chgData name="逸見 翼" userId="e3a5ae1a-99fb-44d3-922b-08ba188685ec" providerId="ADAL" clId="{AC05CFC4-BD88-4E0B-8D4E-C653E2DC5D23}" dt="2024-06-06T10:17:47.218" v="444" actId="1035"/>
        <pc:sldMkLst>
          <pc:docMk/>
          <pc:sldMk cId="375389049" sldId="325"/>
        </pc:sldMkLst>
        <pc:spChg chg="del">
          <ac:chgData name="逸見 翼" userId="e3a5ae1a-99fb-44d3-922b-08ba188685ec" providerId="ADAL" clId="{AC05CFC4-BD88-4E0B-8D4E-C653E2DC5D23}" dt="2024-06-06T10:17:40.266" v="428" actId="21"/>
          <ac:spMkLst>
            <pc:docMk/>
            <pc:sldMk cId="375389049" sldId="325"/>
            <ac:spMk id="3" creationId="{E899353D-BBA1-47B6-9191-E99DB17C18CA}"/>
          </ac:spMkLst>
        </pc:spChg>
        <pc:spChg chg="del">
          <ac:chgData name="逸見 翼" userId="e3a5ae1a-99fb-44d3-922b-08ba188685ec" providerId="ADAL" clId="{AC05CFC4-BD88-4E0B-8D4E-C653E2DC5D23}" dt="2024-06-06T10:17:40.266" v="428" actId="21"/>
          <ac:spMkLst>
            <pc:docMk/>
            <pc:sldMk cId="375389049" sldId="325"/>
            <ac:spMk id="6" creationId="{4CD7D3F4-E26B-4507-88C2-9C5DD1DBE95D}"/>
          </ac:spMkLst>
        </pc:spChg>
        <pc:spChg chg="del">
          <ac:chgData name="逸見 翼" userId="e3a5ae1a-99fb-44d3-922b-08ba188685ec" providerId="ADAL" clId="{AC05CFC4-BD88-4E0B-8D4E-C653E2DC5D23}" dt="2024-06-06T10:17:40.266" v="428" actId="21"/>
          <ac:spMkLst>
            <pc:docMk/>
            <pc:sldMk cId="375389049" sldId="325"/>
            <ac:spMk id="7" creationId="{4E658622-5270-0101-D8FD-AF1D02525CDF}"/>
          </ac:spMkLst>
        </pc:spChg>
        <pc:spChg chg="del">
          <ac:chgData name="逸見 翼" userId="e3a5ae1a-99fb-44d3-922b-08ba188685ec" providerId="ADAL" clId="{AC05CFC4-BD88-4E0B-8D4E-C653E2DC5D23}" dt="2024-06-06T10:17:40.266" v="428" actId="21"/>
          <ac:spMkLst>
            <pc:docMk/>
            <pc:sldMk cId="375389049" sldId="325"/>
            <ac:spMk id="10" creationId="{1BA00237-40E8-BB33-3098-CB29B7DBB773}"/>
          </ac:spMkLst>
        </pc:spChg>
        <pc:spChg chg="del">
          <ac:chgData name="逸見 翼" userId="e3a5ae1a-99fb-44d3-922b-08ba188685ec" providerId="ADAL" clId="{AC05CFC4-BD88-4E0B-8D4E-C653E2DC5D23}" dt="2024-06-06T10:17:40.266" v="428" actId="21"/>
          <ac:spMkLst>
            <pc:docMk/>
            <pc:sldMk cId="375389049" sldId="325"/>
            <ac:spMk id="13" creationId="{B9F09739-1706-41D6-A24D-DDF3FF75C4AE}"/>
          </ac:spMkLst>
        </pc:spChg>
        <pc:spChg chg="del">
          <ac:chgData name="逸見 翼" userId="e3a5ae1a-99fb-44d3-922b-08ba188685ec" providerId="ADAL" clId="{AC05CFC4-BD88-4E0B-8D4E-C653E2DC5D23}" dt="2024-06-06T10:17:40.266" v="428" actId="21"/>
          <ac:spMkLst>
            <pc:docMk/>
            <pc:sldMk cId="375389049" sldId="325"/>
            <ac:spMk id="16" creationId="{62616B9B-FF34-41E9-8AA6-8E4731A770D6}"/>
          </ac:spMkLst>
        </pc:spChg>
        <pc:spChg chg="del">
          <ac:chgData name="逸見 翼" userId="e3a5ae1a-99fb-44d3-922b-08ba188685ec" providerId="ADAL" clId="{AC05CFC4-BD88-4E0B-8D4E-C653E2DC5D23}" dt="2024-06-06T10:17:40.266" v="428" actId="21"/>
          <ac:spMkLst>
            <pc:docMk/>
            <pc:sldMk cId="375389049" sldId="325"/>
            <ac:spMk id="17" creationId="{EE19A5B1-9651-4517-8790-7DAE7FC4A224}"/>
          </ac:spMkLst>
        </pc:spChg>
        <pc:spChg chg="del">
          <ac:chgData name="逸見 翼" userId="e3a5ae1a-99fb-44d3-922b-08ba188685ec" providerId="ADAL" clId="{AC05CFC4-BD88-4E0B-8D4E-C653E2DC5D23}" dt="2024-06-06T10:17:40.266" v="428" actId="21"/>
          <ac:spMkLst>
            <pc:docMk/>
            <pc:sldMk cId="375389049" sldId="325"/>
            <ac:spMk id="18" creationId="{87957BA8-064B-4947-80D2-DF440AAFB665}"/>
          </ac:spMkLst>
        </pc:spChg>
        <pc:spChg chg="del">
          <ac:chgData name="逸見 翼" userId="e3a5ae1a-99fb-44d3-922b-08ba188685ec" providerId="ADAL" clId="{AC05CFC4-BD88-4E0B-8D4E-C653E2DC5D23}" dt="2024-06-06T10:17:40.266" v="428" actId="21"/>
          <ac:spMkLst>
            <pc:docMk/>
            <pc:sldMk cId="375389049" sldId="325"/>
            <ac:spMk id="23" creationId="{7F6BD547-C78A-405D-B884-EE97DEEB726D}"/>
          </ac:spMkLst>
        </pc:spChg>
        <pc:spChg chg="del">
          <ac:chgData name="逸見 翼" userId="e3a5ae1a-99fb-44d3-922b-08ba188685ec" providerId="ADAL" clId="{AC05CFC4-BD88-4E0B-8D4E-C653E2DC5D23}" dt="2024-06-06T10:17:40.266" v="428" actId="21"/>
          <ac:spMkLst>
            <pc:docMk/>
            <pc:sldMk cId="375389049" sldId="325"/>
            <ac:spMk id="25" creationId="{52CC7258-CABF-4149-A4DA-A4C976F50E09}"/>
          </ac:spMkLst>
        </pc:spChg>
        <pc:spChg chg="del">
          <ac:chgData name="逸見 翼" userId="e3a5ae1a-99fb-44d3-922b-08ba188685ec" providerId="ADAL" clId="{AC05CFC4-BD88-4E0B-8D4E-C653E2DC5D23}" dt="2024-06-06T10:17:40.266" v="428" actId="21"/>
          <ac:spMkLst>
            <pc:docMk/>
            <pc:sldMk cId="375389049" sldId="325"/>
            <ac:spMk id="26" creationId="{EE3D7949-7B72-4DEB-B8F4-1D21859101EB}"/>
          </ac:spMkLst>
        </pc:spChg>
        <pc:spChg chg="del">
          <ac:chgData name="逸見 翼" userId="e3a5ae1a-99fb-44d3-922b-08ba188685ec" providerId="ADAL" clId="{AC05CFC4-BD88-4E0B-8D4E-C653E2DC5D23}" dt="2024-06-06T10:17:40.266" v="428" actId="21"/>
          <ac:spMkLst>
            <pc:docMk/>
            <pc:sldMk cId="375389049" sldId="325"/>
            <ac:spMk id="27" creationId="{F34A5AD8-2996-4565-9D09-B1D7BABC38E7}"/>
          </ac:spMkLst>
        </pc:spChg>
        <pc:spChg chg="del">
          <ac:chgData name="逸見 翼" userId="e3a5ae1a-99fb-44d3-922b-08ba188685ec" providerId="ADAL" clId="{AC05CFC4-BD88-4E0B-8D4E-C653E2DC5D23}" dt="2024-06-06T10:17:40.266" v="428" actId="21"/>
          <ac:spMkLst>
            <pc:docMk/>
            <pc:sldMk cId="375389049" sldId="325"/>
            <ac:spMk id="28" creationId="{5455A52B-6C2A-4495-AFC3-0430ACACD89A}"/>
          </ac:spMkLst>
        </pc:spChg>
        <pc:spChg chg="del">
          <ac:chgData name="逸見 翼" userId="e3a5ae1a-99fb-44d3-922b-08ba188685ec" providerId="ADAL" clId="{AC05CFC4-BD88-4E0B-8D4E-C653E2DC5D23}" dt="2024-06-06T10:17:40.266" v="428" actId="21"/>
          <ac:spMkLst>
            <pc:docMk/>
            <pc:sldMk cId="375389049" sldId="325"/>
            <ac:spMk id="31" creationId="{CCD9699D-1ADF-4F44-A15D-E742FA23EC64}"/>
          </ac:spMkLst>
        </pc:spChg>
        <pc:picChg chg="del">
          <ac:chgData name="逸見 翼" userId="e3a5ae1a-99fb-44d3-922b-08ba188685ec" providerId="ADAL" clId="{AC05CFC4-BD88-4E0B-8D4E-C653E2DC5D23}" dt="2024-06-06T10:17:40.266" v="428" actId="21"/>
          <ac:picMkLst>
            <pc:docMk/>
            <pc:sldMk cId="375389049" sldId="325"/>
            <ac:picMk id="5" creationId="{D82FFF1D-0B57-4FE1-85B1-9282DF360732}"/>
          </ac:picMkLst>
        </pc:picChg>
        <pc:picChg chg="add mod">
          <ac:chgData name="逸見 翼" userId="e3a5ae1a-99fb-44d3-922b-08ba188685ec" providerId="ADAL" clId="{AC05CFC4-BD88-4E0B-8D4E-C653E2DC5D23}" dt="2024-06-06T10:17:47.218" v="444" actId="1035"/>
          <ac:picMkLst>
            <pc:docMk/>
            <pc:sldMk cId="375389049" sldId="325"/>
            <ac:picMk id="8" creationId="{23A349BE-7175-2BBA-C338-9A7B37A8D648}"/>
          </ac:picMkLst>
        </pc:picChg>
        <pc:picChg chg="del">
          <ac:chgData name="逸見 翼" userId="e3a5ae1a-99fb-44d3-922b-08ba188685ec" providerId="ADAL" clId="{AC05CFC4-BD88-4E0B-8D4E-C653E2DC5D23}" dt="2024-06-06T10:17:40.266" v="428" actId="21"/>
          <ac:picMkLst>
            <pc:docMk/>
            <pc:sldMk cId="375389049" sldId="325"/>
            <ac:picMk id="9" creationId="{387C011C-7721-EBCB-044F-9633ABE62921}"/>
          </ac:picMkLst>
        </pc:picChg>
        <pc:picChg chg="del">
          <ac:chgData name="逸見 翼" userId="e3a5ae1a-99fb-44d3-922b-08ba188685ec" providerId="ADAL" clId="{AC05CFC4-BD88-4E0B-8D4E-C653E2DC5D23}" dt="2024-06-06T10:17:40.266" v="428" actId="21"/>
          <ac:picMkLst>
            <pc:docMk/>
            <pc:sldMk cId="375389049" sldId="325"/>
            <ac:picMk id="22" creationId="{09CAEE36-C154-41BC-BB46-3CDB91D93786}"/>
          </ac:picMkLst>
        </pc:picChg>
        <pc:cxnChg chg="del">
          <ac:chgData name="逸見 翼" userId="e3a5ae1a-99fb-44d3-922b-08ba188685ec" providerId="ADAL" clId="{AC05CFC4-BD88-4E0B-8D4E-C653E2DC5D23}" dt="2024-06-06T10:17:40.266" v="428" actId="21"/>
          <ac:cxnSpMkLst>
            <pc:docMk/>
            <pc:sldMk cId="375389049" sldId="325"/>
            <ac:cxnSpMk id="12" creationId="{28F46F5E-2FDB-4089-A249-E9F17AC1A636}"/>
          </ac:cxnSpMkLst>
        </pc:cxnChg>
        <pc:cxnChg chg="del">
          <ac:chgData name="逸見 翼" userId="e3a5ae1a-99fb-44d3-922b-08ba188685ec" providerId="ADAL" clId="{AC05CFC4-BD88-4E0B-8D4E-C653E2DC5D23}" dt="2024-06-06T10:17:40.266" v="428" actId="21"/>
          <ac:cxnSpMkLst>
            <pc:docMk/>
            <pc:sldMk cId="375389049" sldId="325"/>
            <ac:cxnSpMk id="20" creationId="{838450AE-9416-455C-80DB-7FC8D75EF60A}"/>
          </ac:cxnSpMkLst>
        </pc:cxnChg>
      </pc:sldChg>
      <pc:sldChg chg="addSp delSp modSp mod">
        <pc:chgData name="逸見 翼" userId="e3a5ae1a-99fb-44d3-922b-08ba188685ec" providerId="ADAL" clId="{AC05CFC4-BD88-4E0B-8D4E-C653E2DC5D23}" dt="2024-06-06T10:18:06.749" v="449" actId="1076"/>
        <pc:sldMkLst>
          <pc:docMk/>
          <pc:sldMk cId="4001326563" sldId="326"/>
        </pc:sldMkLst>
        <pc:spChg chg="del">
          <ac:chgData name="逸見 翼" userId="e3a5ae1a-99fb-44d3-922b-08ba188685ec" providerId="ADAL" clId="{AC05CFC4-BD88-4E0B-8D4E-C653E2DC5D23}" dt="2024-06-06T10:18:00.489" v="445" actId="21"/>
          <ac:spMkLst>
            <pc:docMk/>
            <pc:sldMk cId="4001326563" sldId="326"/>
            <ac:spMk id="12" creationId="{FF1C5065-A956-C96A-2293-1DF9B867382A}"/>
          </ac:spMkLst>
        </pc:spChg>
        <pc:spChg chg="del">
          <ac:chgData name="逸見 翼" userId="e3a5ae1a-99fb-44d3-922b-08ba188685ec" providerId="ADAL" clId="{AC05CFC4-BD88-4E0B-8D4E-C653E2DC5D23}" dt="2024-06-06T10:18:00.489" v="445" actId="21"/>
          <ac:spMkLst>
            <pc:docMk/>
            <pc:sldMk cId="4001326563" sldId="326"/>
            <ac:spMk id="17" creationId="{4266348F-3154-4673-8F1C-BA608C6844E6}"/>
          </ac:spMkLst>
        </pc:spChg>
        <pc:spChg chg="del">
          <ac:chgData name="逸見 翼" userId="e3a5ae1a-99fb-44d3-922b-08ba188685ec" providerId="ADAL" clId="{AC05CFC4-BD88-4E0B-8D4E-C653E2DC5D23}" dt="2024-06-06T10:18:00.489" v="445" actId="21"/>
          <ac:spMkLst>
            <pc:docMk/>
            <pc:sldMk cId="4001326563" sldId="326"/>
            <ac:spMk id="23" creationId="{BCE8DCC8-ACC6-4DBF-AB94-37597AAD7E63}"/>
          </ac:spMkLst>
        </pc:spChg>
        <pc:spChg chg="del">
          <ac:chgData name="逸見 翼" userId="e3a5ae1a-99fb-44d3-922b-08ba188685ec" providerId="ADAL" clId="{AC05CFC4-BD88-4E0B-8D4E-C653E2DC5D23}" dt="2024-06-06T10:18:00.489" v="445" actId="21"/>
          <ac:spMkLst>
            <pc:docMk/>
            <pc:sldMk cId="4001326563" sldId="326"/>
            <ac:spMk id="33" creationId="{BC33AC97-812F-4E40-896D-BE192DD97777}"/>
          </ac:spMkLst>
        </pc:spChg>
        <pc:spChg chg="del">
          <ac:chgData name="逸見 翼" userId="e3a5ae1a-99fb-44d3-922b-08ba188685ec" providerId="ADAL" clId="{AC05CFC4-BD88-4E0B-8D4E-C653E2DC5D23}" dt="2024-06-06T10:18:00.489" v="445" actId="21"/>
          <ac:spMkLst>
            <pc:docMk/>
            <pc:sldMk cId="4001326563" sldId="326"/>
            <ac:spMk id="39" creationId="{B66B47C0-9442-442D-9EE3-8C0B45EFB8B3}"/>
          </ac:spMkLst>
        </pc:spChg>
        <pc:picChg chg="del">
          <ac:chgData name="逸見 翼" userId="e3a5ae1a-99fb-44d3-922b-08ba188685ec" providerId="ADAL" clId="{AC05CFC4-BD88-4E0B-8D4E-C653E2DC5D23}" dt="2024-06-06T10:18:00.489" v="445" actId="21"/>
          <ac:picMkLst>
            <pc:docMk/>
            <pc:sldMk cId="4001326563" sldId="326"/>
            <ac:picMk id="2" creationId="{B09CB60C-8705-4EF2-9BB6-8FAB366BF11F}"/>
          </ac:picMkLst>
        </pc:picChg>
        <pc:picChg chg="del">
          <ac:chgData name="逸見 翼" userId="e3a5ae1a-99fb-44d3-922b-08ba188685ec" providerId="ADAL" clId="{AC05CFC4-BD88-4E0B-8D4E-C653E2DC5D23}" dt="2024-06-06T10:18:00.489" v="445" actId="21"/>
          <ac:picMkLst>
            <pc:docMk/>
            <pc:sldMk cId="4001326563" sldId="326"/>
            <ac:picMk id="3" creationId="{237C81C1-98B8-4A38-BC9D-8ED7917F8E78}"/>
          </ac:picMkLst>
        </pc:picChg>
        <pc:picChg chg="add mod">
          <ac:chgData name="逸見 翼" userId="e3a5ae1a-99fb-44d3-922b-08ba188685ec" providerId="ADAL" clId="{AC05CFC4-BD88-4E0B-8D4E-C653E2DC5D23}" dt="2024-06-06T10:18:06.749" v="449" actId="1076"/>
          <ac:picMkLst>
            <pc:docMk/>
            <pc:sldMk cId="4001326563" sldId="326"/>
            <ac:picMk id="5" creationId="{6937F0EE-ECFA-F361-7DDC-4A02D466964C}"/>
          </ac:picMkLst>
        </pc:picChg>
        <pc:picChg chg="del">
          <ac:chgData name="逸見 翼" userId="e3a5ae1a-99fb-44d3-922b-08ba188685ec" providerId="ADAL" clId="{AC05CFC4-BD88-4E0B-8D4E-C653E2DC5D23}" dt="2024-06-06T10:18:00.489" v="445" actId="21"/>
          <ac:picMkLst>
            <pc:docMk/>
            <pc:sldMk cId="4001326563" sldId="326"/>
            <ac:picMk id="6" creationId="{444FB01E-DB08-4E53-AE60-752E0A00646A}"/>
          </ac:picMkLst>
        </pc:picChg>
        <pc:picChg chg="del">
          <ac:chgData name="逸見 翼" userId="e3a5ae1a-99fb-44d3-922b-08ba188685ec" providerId="ADAL" clId="{AC05CFC4-BD88-4E0B-8D4E-C653E2DC5D23}" dt="2024-06-06T10:18:00.489" v="445" actId="21"/>
          <ac:picMkLst>
            <pc:docMk/>
            <pc:sldMk cId="4001326563" sldId="326"/>
            <ac:picMk id="10" creationId="{FD1758F7-FF07-46E9-9273-BEB536973BDA}"/>
          </ac:picMkLst>
        </pc:picChg>
        <pc:picChg chg="del">
          <ac:chgData name="逸見 翼" userId="e3a5ae1a-99fb-44d3-922b-08ba188685ec" providerId="ADAL" clId="{AC05CFC4-BD88-4E0B-8D4E-C653E2DC5D23}" dt="2024-06-06T10:18:00.489" v="445" actId="21"/>
          <ac:picMkLst>
            <pc:docMk/>
            <pc:sldMk cId="4001326563" sldId="326"/>
            <ac:picMk id="11" creationId="{09F0A7E6-6537-7BF5-7150-A0E7FEA4A358}"/>
          </ac:picMkLst>
        </pc:picChg>
      </pc:sldChg>
      <pc:sldChg chg="addSp delSp modSp mod">
        <pc:chgData name="逸見 翼" userId="e3a5ae1a-99fb-44d3-922b-08ba188685ec" providerId="ADAL" clId="{AC05CFC4-BD88-4E0B-8D4E-C653E2DC5D23}" dt="2024-06-06T10:18:19.798" v="454" actId="1036"/>
        <pc:sldMkLst>
          <pc:docMk/>
          <pc:sldMk cId="1701176322" sldId="354"/>
        </pc:sldMkLst>
        <pc:spChg chg="del">
          <ac:chgData name="逸見 翼" userId="e3a5ae1a-99fb-44d3-922b-08ba188685ec" providerId="ADAL" clId="{AC05CFC4-BD88-4E0B-8D4E-C653E2DC5D23}" dt="2024-06-06T10:18:14.486" v="450" actId="21"/>
          <ac:spMkLst>
            <pc:docMk/>
            <pc:sldMk cId="1701176322" sldId="354"/>
            <ac:spMk id="7" creationId="{174014E6-0881-4A18-A1EF-7EDE1D3DD115}"/>
          </ac:spMkLst>
        </pc:spChg>
        <pc:spChg chg="del">
          <ac:chgData name="逸見 翼" userId="e3a5ae1a-99fb-44d3-922b-08ba188685ec" providerId="ADAL" clId="{AC05CFC4-BD88-4E0B-8D4E-C653E2DC5D23}" dt="2024-06-06T10:18:14.486" v="450" actId="21"/>
          <ac:spMkLst>
            <pc:docMk/>
            <pc:sldMk cId="1701176322" sldId="354"/>
            <ac:spMk id="9" creationId="{B9117201-6238-40C3-BB9E-8EC1FE826817}"/>
          </ac:spMkLst>
        </pc:spChg>
        <pc:spChg chg="del">
          <ac:chgData name="逸見 翼" userId="e3a5ae1a-99fb-44d3-922b-08ba188685ec" providerId="ADAL" clId="{AC05CFC4-BD88-4E0B-8D4E-C653E2DC5D23}" dt="2024-06-06T10:18:14.486" v="450" actId="21"/>
          <ac:spMkLst>
            <pc:docMk/>
            <pc:sldMk cId="1701176322" sldId="354"/>
            <ac:spMk id="10" creationId="{209986A9-7B3D-9FB0-E2A2-68446CD0E1D2}"/>
          </ac:spMkLst>
        </pc:spChg>
        <pc:spChg chg="del">
          <ac:chgData name="逸見 翼" userId="e3a5ae1a-99fb-44d3-922b-08ba188685ec" providerId="ADAL" clId="{AC05CFC4-BD88-4E0B-8D4E-C653E2DC5D23}" dt="2024-06-06T10:18:14.486" v="450" actId="21"/>
          <ac:spMkLst>
            <pc:docMk/>
            <pc:sldMk cId="1701176322" sldId="354"/>
            <ac:spMk id="11" creationId="{5833AD09-088A-4AA3-8D1C-32FCA96215EA}"/>
          </ac:spMkLst>
        </pc:spChg>
        <pc:spChg chg="del">
          <ac:chgData name="逸見 翼" userId="e3a5ae1a-99fb-44d3-922b-08ba188685ec" providerId="ADAL" clId="{AC05CFC4-BD88-4E0B-8D4E-C653E2DC5D23}" dt="2024-06-06T10:18:14.486" v="450" actId="21"/>
          <ac:spMkLst>
            <pc:docMk/>
            <pc:sldMk cId="1701176322" sldId="354"/>
            <ac:spMk id="12" creationId="{BA00AB56-4835-4CB2-83EF-1A0956E61184}"/>
          </ac:spMkLst>
        </pc:spChg>
        <pc:spChg chg="del">
          <ac:chgData name="逸見 翼" userId="e3a5ae1a-99fb-44d3-922b-08ba188685ec" providerId="ADAL" clId="{AC05CFC4-BD88-4E0B-8D4E-C653E2DC5D23}" dt="2024-06-06T10:18:14.486" v="450" actId="21"/>
          <ac:spMkLst>
            <pc:docMk/>
            <pc:sldMk cId="1701176322" sldId="354"/>
            <ac:spMk id="13" creationId="{A120C5F0-0867-4F1A-8A70-178EFE4CDCEF}"/>
          </ac:spMkLst>
        </pc:spChg>
        <pc:spChg chg="del">
          <ac:chgData name="逸見 翼" userId="e3a5ae1a-99fb-44d3-922b-08ba188685ec" providerId="ADAL" clId="{AC05CFC4-BD88-4E0B-8D4E-C653E2DC5D23}" dt="2024-06-06T10:18:14.486" v="450" actId="21"/>
          <ac:spMkLst>
            <pc:docMk/>
            <pc:sldMk cId="1701176322" sldId="354"/>
            <ac:spMk id="22" creationId="{259A3476-0BEE-481A-94E4-C44F45AB3D6B}"/>
          </ac:spMkLst>
        </pc:spChg>
        <pc:picChg chg="del">
          <ac:chgData name="逸見 翼" userId="e3a5ae1a-99fb-44d3-922b-08ba188685ec" providerId="ADAL" clId="{AC05CFC4-BD88-4E0B-8D4E-C653E2DC5D23}" dt="2024-06-06T10:18:14.486" v="450" actId="21"/>
          <ac:picMkLst>
            <pc:docMk/>
            <pc:sldMk cId="1701176322" sldId="354"/>
            <ac:picMk id="3" creationId="{8352340D-FE0F-43E1-8273-B4583EB18D77}"/>
          </ac:picMkLst>
        </pc:picChg>
        <pc:picChg chg="add mod">
          <ac:chgData name="逸見 翼" userId="e3a5ae1a-99fb-44d3-922b-08ba188685ec" providerId="ADAL" clId="{AC05CFC4-BD88-4E0B-8D4E-C653E2DC5D23}" dt="2024-06-06T10:18:19.798" v="454" actId="1036"/>
          <ac:picMkLst>
            <pc:docMk/>
            <pc:sldMk cId="1701176322" sldId="354"/>
            <ac:picMk id="5" creationId="{DB739EA5-C4AA-F294-872B-0AD05BECECE5}"/>
          </ac:picMkLst>
        </pc:picChg>
        <pc:picChg chg="del">
          <ac:chgData name="逸見 翼" userId="e3a5ae1a-99fb-44d3-922b-08ba188685ec" providerId="ADAL" clId="{AC05CFC4-BD88-4E0B-8D4E-C653E2DC5D23}" dt="2024-06-06T10:18:14.486" v="450" actId="21"/>
          <ac:picMkLst>
            <pc:docMk/>
            <pc:sldMk cId="1701176322" sldId="354"/>
            <ac:picMk id="8" creationId="{11B9D4E2-0D9D-3FCB-C951-954719B09486}"/>
          </ac:picMkLst>
        </pc:picChg>
        <pc:picChg chg="del">
          <ac:chgData name="逸見 翼" userId="e3a5ae1a-99fb-44d3-922b-08ba188685ec" providerId="ADAL" clId="{AC05CFC4-BD88-4E0B-8D4E-C653E2DC5D23}" dt="2024-06-06T10:18:14.486" v="450" actId="21"/>
          <ac:picMkLst>
            <pc:docMk/>
            <pc:sldMk cId="1701176322" sldId="354"/>
            <ac:picMk id="16" creationId="{E3C37036-581E-4A13-B73F-7B72B9B7259C}"/>
          </ac:picMkLst>
        </pc:picChg>
        <pc:picChg chg="del">
          <ac:chgData name="逸見 翼" userId="e3a5ae1a-99fb-44d3-922b-08ba188685ec" providerId="ADAL" clId="{AC05CFC4-BD88-4E0B-8D4E-C653E2DC5D23}" dt="2024-06-06T10:18:14.486" v="450" actId="21"/>
          <ac:picMkLst>
            <pc:docMk/>
            <pc:sldMk cId="1701176322" sldId="354"/>
            <ac:picMk id="31" creationId="{869AEB28-56EB-433D-93C7-81922703C3CA}"/>
          </ac:picMkLst>
        </pc:picChg>
        <pc:cxnChg chg="del">
          <ac:chgData name="逸見 翼" userId="e3a5ae1a-99fb-44d3-922b-08ba188685ec" providerId="ADAL" clId="{AC05CFC4-BD88-4E0B-8D4E-C653E2DC5D23}" dt="2024-06-06T10:18:14.486" v="450" actId="21"/>
          <ac:cxnSpMkLst>
            <pc:docMk/>
            <pc:sldMk cId="1701176322" sldId="354"/>
            <ac:cxnSpMk id="19" creationId="{24BDD33E-26B1-401C-9387-A6D118B0B0D2}"/>
          </ac:cxnSpMkLst>
        </pc:cxnChg>
        <pc:cxnChg chg="del">
          <ac:chgData name="逸見 翼" userId="e3a5ae1a-99fb-44d3-922b-08ba188685ec" providerId="ADAL" clId="{AC05CFC4-BD88-4E0B-8D4E-C653E2DC5D23}" dt="2024-06-06T10:18:14.486" v="450" actId="21"/>
          <ac:cxnSpMkLst>
            <pc:docMk/>
            <pc:sldMk cId="1701176322" sldId="354"/>
            <ac:cxnSpMk id="21" creationId="{72D8705B-B263-4D65-AFA8-49CAAB3145CE}"/>
          </ac:cxnSpMkLst>
        </pc:cxnChg>
        <pc:cxnChg chg="del">
          <ac:chgData name="逸見 翼" userId="e3a5ae1a-99fb-44d3-922b-08ba188685ec" providerId="ADAL" clId="{AC05CFC4-BD88-4E0B-8D4E-C653E2DC5D23}" dt="2024-06-06T10:18:14.486" v="450" actId="21"/>
          <ac:cxnSpMkLst>
            <pc:docMk/>
            <pc:sldMk cId="1701176322" sldId="354"/>
            <ac:cxnSpMk id="26" creationId="{00A29D94-22FB-4C34-A7D6-16BDCD084A86}"/>
          </ac:cxnSpMkLst>
        </pc:cxnChg>
        <pc:cxnChg chg="del">
          <ac:chgData name="逸見 翼" userId="e3a5ae1a-99fb-44d3-922b-08ba188685ec" providerId="ADAL" clId="{AC05CFC4-BD88-4E0B-8D4E-C653E2DC5D23}" dt="2024-06-06T10:18:14.486" v="450" actId="21"/>
          <ac:cxnSpMkLst>
            <pc:docMk/>
            <pc:sldMk cId="1701176322" sldId="354"/>
            <ac:cxnSpMk id="34" creationId="{CB9678F1-427D-46BF-B0DB-5A4462611330}"/>
          </ac:cxnSpMkLst>
        </pc:cxnChg>
      </pc:sldChg>
      <pc:sldChg chg="addSp delSp modSp mod">
        <pc:chgData name="逸見 翼" userId="e3a5ae1a-99fb-44d3-922b-08ba188685ec" providerId="ADAL" clId="{AC05CFC4-BD88-4E0B-8D4E-C653E2DC5D23}" dt="2024-06-06T10:17:35.731" v="427" actId="1037"/>
        <pc:sldMkLst>
          <pc:docMk/>
          <pc:sldMk cId="474095876" sldId="359"/>
        </pc:sldMkLst>
        <pc:spChg chg="del">
          <ac:chgData name="逸見 翼" userId="e3a5ae1a-99fb-44d3-922b-08ba188685ec" providerId="ADAL" clId="{AC05CFC4-BD88-4E0B-8D4E-C653E2DC5D23}" dt="2024-06-06T10:17:23.576" v="400" actId="21"/>
          <ac:spMkLst>
            <pc:docMk/>
            <pc:sldMk cId="474095876" sldId="359"/>
            <ac:spMk id="2" creationId="{F22E47C8-E40D-47B0-9BA8-AD3035960620}"/>
          </ac:spMkLst>
        </pc:spChg>
        <pc:spChg chg="del">
          <ac:chgData name="逸見 翼" userId="e3a5ae1a-99fb-44d3-922b-08ba188685ec" providerId="ADAL" clId="{AC05CFC4-BD88-4E0B-8D4E-C653E2DC5D23}" dt="2024-06-06T10:17:23.576" v="400" actId="21"/>
          <ac:spMkLst>
            <pc:docMk/>
            <pc:sldMk cId="474095876" sldId="359"/>
            <ac:spMk id="7" creationId="{29E39A00-6355-4197-9721-7A68BA11E69C}"/>
          </ac:spMkLst>
        </pc:spChg>
        <pc:spChg chg="del">
          <ac:chgData name="逸見 翼" userId="e3a5ae1a-99fb-44d3-922b-08ba188685ec" providerId="ADAL" clId="{AC05CFC4-BD88-4E0B-8D4E-C653E2DC5D23}" dt="2024-06-06T10:17:23.576" v="400" actId="21"/>
          <ac:spMkLst>
            <pc:docMk/>
            <pc:sldMk cId="474095876" sldId="359"/>
            <ac:spMk id="8" creationId="{CAFAC40B-C398-4A7E-8D9C-AFEC5AE84DBB}"/>
          </ac:spMkLst>
        </pc:spChg>
        <pc:spChg chg="del">
          <ac:chgData name="逸見 翼" userId="e3a5ae1a-99fb-44d3-922b-08ba188685ec" providerId="ADAL" clId="{AC05CFC4-BD88-4E0B-8D4E-C653E2DC5D23}" dt="2024-06-06T10:17:23.576" v="400" actId="21"/>
          <ac:spMkLst>
            <pc:docMk/>
            <pc:sldMk cId="474095876" sldId="359"/>
            <ac:spMk id="14" creationId="{44739635-8861-9C41-9013-A37089904860}"/>
          </ac:spMkLst>
        </pc:spChg>
        <pc:spChg chg="del">
          <ac:chgData name="逸見 翼" userId="e3a5ae1a-99fb-44d3-922b-08ba188685ec" providerId="ADAL" clId="{AC05CFC4-BD88-4E0B-8D4E-C653E2DC5D23}" dt="2024-06-06T10:17:23.576" v="400" actId="21"/>
          <ac:spMkLst>
            <pc:docMk/>
            <pc:sldMk cId="474095876" sldId="359"/>
            <ac:spMk id="17" creationId="{4266348F-3154-4673-8F1C-BA608C6844E6}"/>
          </ac:spMkLst>
        </pc:spChg>
        <pc:spChg chg="del">
          <ac:chgData name="逸見 翼" userId="e3a5ae1a-99fb-44d3-922b-08ba188685ec" providerId="ADAL" clId="{AC05CFC4-BD88-4E0B-8D4E-C653E2DC5D23}" dt="2024-06-06T10:17:23.576" v="400" actId="21"/>
          <ac:spMkLst>
            <pc:docMk/>
            <pc:sldMk cId="474095876" sldId="359"/>
            <ac:spMk id="22" creationId="{DF6FBB89-1D63-4EC5-9FDD-D287A9AF5E14}"/>
          </ac:spMkLst>
        </pc:spChg>
        <pc:spChg chg="del">
          <ac:chgData name="逸見 翼" userId="e3a5ae1a-99fb-44d3-922b-08ba188685ec" providerId="ADAL" clId="{AC05CFC4-BD88-4E0B-8D4E-C653E2DC5D23}" dt="2024-06-06T10:17:23.576" v="400" actId="21"/>
          <ac:spMkLst>
            <pc:docMk/>
            <pc:sldMk cId="474095876" sldId="359"/>
            <ac:spMk id="24" creationId="{318B6BE1-B570-44E7-A4E5-9FA1B8DB5567}"/>
          </ac:spMkLst>
        </pc:spChg>
        <pc:spChg chg="del">
          <ac:chgData name="逸見 翼" userId="e3a5ae1a-99fb-44d3-922b-08ba188685ec" providerId="ADAL" clId="{AC05CFC4-BD88-4E0B-8D4E-C653E2DC5D23}" dt="2024-06-06T10:17:23.576" v="400" actId="21"/>
          <ac:spMkLst>
            <pc:docMk/>
            <pc:sldMk cId="474095876" sldId="359"/>
            <ac:spMk id="36" creationId="{CB131A50-E695-4DD3-A8A2-9906FB181138}"/>
          </ac:spMkLst>
        </pc:spChg>
        <pc:spChg chg="del">
          <ac:chgData name="逸見 翼" userId="e3a5ae1a-99fb-44d3-922b-08ba188685ec" providerId="ADAL" clId="{AC05CFC4-BD88-4E0B-8D4E-C653E2DC5D23}" dt="2024-06-06T10:17:23.576" v="400" actId="21"/>
          <ac:spMkLst>
            <pc:docMk/>
            <pc:sldMk cId="474095876" sldId="359"/>
            <ac:spMk id="2052" creationId="{2E054C73-70C3-46C9-9127-3C12656A79BA}"/>
          </ac:spMkLst>
        </pc:spChg>
        <pc:picChg chg="del">
          <ac:chgData name="逸見 翼" userId="e3a5ae1a-99fb-44d3-922b-08ba188685ec" providerId="ADAL" clId="{AC05CFC4-BD88-4E0B-8D4E-C653E2DC5D23}" dt="2024-06-06T10:17:23.576" v="400" actId="21"/>
          <ac:picMkLst>
            <pc:docMk/>
            <pc:sldMk cId="474095876" sldId="359"/>
            <ac:picMk id="3" creationId="{CAA59074-59B5-47D9-B136-9026307AEBEE}"/>
          </ac:picMkLst>
        </pc:picChg>
        <pc:picChg chg="del">
          <ac:chgData name="逸見 翼" userId="e3a5ae1a-99fb-44d3-922b-08ba188685ec" providerId="ADAL" clId="{AC05CFC4-BD88-4E0B-8D4E-C653E2DC5D23}" dt="2024-06-06T10:17:23.576" v="400" actId="21"/>
          <ac:picMkLst>
            <pc:docMk/>
            <pc:sldMk cId="474095876" sldId="359"/>
            <ac:picMk id="5" creationId="{922A4C66-E479-4607-9DCE-987C6F2F0F88}"/>
          </ac:picMkLst>
        </pc:picChg>
        <pc:picChg chg="del">
          <ac:chgData name="逸見 翼" userId="e3a5ae1a-99fb-44d3-922b-08ba188685ec" providerId="ADAL" clId="{AC05CFC4-BD88-4E0B-8D4E-C653E2DC5D23}" dt="2024-06-06T10:17:23.576" v="400" actId="21"/>
          <ac:picMkLst>
            <pc:docMk/>
            <pc:sldMk cId="474095876" sldId="359"/>
            <ac:picMk id="6" creationId="{444FB01E-DB08-4E53-AE60-752E0A00646A}"/>
          </ac:picMkLst>
        </pc:picChg>
        <pc:picChg chg="del">
          <ac:chgData name="逸見 翼" userId="e3a5ae1a-99fb-44d3-922b-08ba188685ec" providerId="ADAL" clId="{AC05CFC4-BD88-4E0B-8D4E-C653E2DC5D23}" dt="2024-06-06T10:17:23.576" v="400" actId="21"/>
          <ac:picMkLst>
            <pc:docMk/>
            <pc:sldMk cId="474095876" sldId="359"/>
            <ac:picMk id="9" creationId="{076692EB-E9C6-47B1-A138-280AE5A58A20}"/>
          </ac:picMkLst>
        </pc:picChg>
        <pc:picChg chg="del">
          <ac:chgData name="逸見 翼" userId="e3a5ae1a-99fb-44d3-922b-08ba188685ec" providerId="ADAL" clId="{AC05CFC4-BD88-4E0B-8D4E-C653E2DC5D23}" dt="2024-06-06T10:17:23.576" v="400" actId="21"/>
          <ac:picMkLst>
            <pc:docMk/>
            <pc:sldMk cId="474095876" sldId="359"/>
            <ac:picMk id="10" creationId="{FD1758F7-FF07-46E9-9273-BEB536973BDA}"/>
          </ac:picMkLst>
        </pc:picChg>
        <pc:picChg chg="del">
          <ac:chgData name="逸見 翼" userId="e3a5ae1a-99fb-44d3-922b-08ba188685ec" providerId="ADAL" clId="{AC05CFC4-BD88-4E0B-8D4E-C653E2DC5D23}" dt="2024-06-06T10:17:23.576" v="400" actId="21"/>
          <ac:picMkLst>
            <pc:docMk/>
            <pc:sldMk cId="474095876" sldId="359"/>
            <ac:picMk id="11" creationId="{9E57BB3C-BC21-4460-927D-604E16B34E21}"/>
          </ac:picMkLst>
        </pc:picChg>
        <pc:picChg chg="add mod">
          <ac:chgData name="逸見 翼" userId="e3a5ae1a-99fb-44d3-922b-08ba188685ec" providerId="ADAL" clId="{AC05CFC4-BD88-4E0B-8D4E-C653E2DC5D23}" dt="2024-06-06T10:17:35.731" v="427" actId="1037"/>
          <ac:picMkLst>
            <pc:docMk/>
            <pc:sldMk cId="474095876" sldId="359"/>
            <ac:picMk id="12" creationId="{50487365-FBCF-9C2B-4779-71658E3EED21}"/>
          </ac:picMkLst>
        </pc:picChg>
        <pc:picChg chg="del">
          <ac:chgData name="逸見 翼" userId="e3a5ae1a-99fb-44d3-922b-08ba188685ec" providerId="ADAL" clId="{AC05CFC4-BD88-4E0B-8D4E-C653E2DC5D23}" dt="2024-06-06T10:17:23.576" v="400" actId="21"/>
          <ac:picMkLst>
            <pc:docMk/>
            <pc:sldMk cId="474095876" sldId="359"/>
            <ac:picMk id="13" creationId="{60CB30A0-F7E3-0A75-FBC2-FA29313CCD8B}"/>
          </ac:picMkLst>
        </pc:picChg>
        <pc:picChg chg="del">
          <ac:chgData name="逸見 翼" userId="e3a5ae1a-99fb-44d3-922b-08ba188685ec" providerId="ADAL" clId="{AC05CFC4-BD88-4E0B-8D4E-C653E2DC5D23}" dt="2024-06-06T10:17:23.576" v="400" actId="21"/>
          <ac:picMkLst>
            <pc:docMk/>
            <pc:sldMk cId="474095876" sldId="359"/>
            <ac:picMk id="21" creationId="{BA3F2BCC-E884-4938-A990-DB5AC6B9AD92}"/>
          </ac:picMkLst>
        </pc:picChg>
      </pc:sldChg>
      <pc:sldChg chg="addSp delSp modSp mod">
        <pc:chgData name="逸見 翼" userId="e3a5ae1a-99fb-44d3-922b-08ba188685ec" providerId="ADAL" clId="{AC05CFC4-BD88-4E0B-8D4E-C653E2DC5D23}" dt="2024-06-06T10:15:27.397" v="347" actId="1076"/>
        <pc:sldMkLst>
          <pc:docMk/>
          <pc:sldMk cId="2176878648" sldId="904"/>
        </pc:sldMkLst>
        <pc:spChg chg="del">
          <ac:chgData name="逸見 翼" userId="e3a5ae1a-99fb-44d3-922b-08ba188685ec" providerId="ADAL" clId="{AC05CFC4-BD88-4E0B-8D4E-C653E2DC5D23}" dt="2024-06-06T10:15:24.380" v="345" actId="21"/>
          <ac:spMkLst>
            <pc:docMk/>
            <pc:sldMk cId="2176878648" sldId="904"/>
            <ac:spMk id="120" creationId="{174B5ADA-E4A2-45E7-9B64-1F62175330DA}"/>
          </ac:spMkLst>
        </pc:spChg>
        <pc:spChg chg="del">
          <ac:chgData name="逸見 翼" userId="e3a5ae1a-99fb-44d3-922b-08ba188685ec" providerId="ADAL" clId="{AC05CFC4-BD88-4E0B-8D4E-C653E2DC5D23}" dt="2024-06-06T10:15:24.380" v="345" actId="21"/>
          <ac:spMkLst>
            <pc:docMk/>
            <pc:sldMk cId="2176878648" sldId="904"/>
            <ac:spMk id="121" creationId="{DA6EAF57-46B1-4DEC-A3D3-1FDEC74DC3A5}"/>
          </ac:spMkLst>
        </pc:spChg>
        <pc:spChg chg="del">
          <ac:chgData name="逸見 翼" userId="e3a5ae1a-99fb-44d3-922b-08ba188685ec" providerId="ADAL" clId="{AC05CFC4-BD88-4E0B-8D4E-C653E2DC5D23}" dt="2024-06-06T10:15:24.380" v="345" actId="21"/>
          <ac:spMkLst>
            <pc:docMk/>
            <pc:sldMk cId="2176878648" sldId="904"/>
            <ac:spMk id="122" creationId="{88E0FA18-922F-4E63-BCCC-2948BC656FCF}"/>
          </ac:spMkLst>
        </pc:spChg>
        <pc:spChg chg="del">
          <ac:chgData name="逸見 翼" userId="e3a5ae1a-99fb-44d3-922b-08ba188685ec" providerId="ADAL" clId="{AC05CFC4-BD88-4E0B-8D4E-C653E2DC5D23}" dt="2024-06-06T10:15:24.380" v="345" actId="21"/>
          <ac:spMkLst>
            <pc:docMk/>
            <pc:sldMk cId="2176878648" sldId="904"/>
            <ac:spMk id="184" creationId="{2D3944F2-70D4-4EFB-A33D-99AA44385BE6}"/>
          </ac:spMkLst>
        </pc:spChg>
        <pc:spChg chg="del">
          <ac:chgData name="逸見 翼" userId="e3a5ae1a-99fb-44d3-922b-08ba188685ec" providerId="ADAL" clId="{AC05CFC4-BD88-4E0B-8D4E-C653E2DC5D23}" dt="2024-06-06T10:15:24.380" v="345" actId="21"/>
          <ac:spMkLst>
            <pc:docMk/>
            <pc:sldMk cId="2176878648" sldId="904"/>
            <ac:spMk id="190" creationId="{41043F9D-DC81-4022-A9F9-2598403BFCF8}"/>
          </ac:spMkLst>
        </pc:spChg>
        <pc:spChg chg="del">
          <ac:chgData name="逸見 翼" userId="e3a5ae1a-99fb-44d3-922b-08ba188685ec" providerId="ADAL" clId="{AC05CFC4-BD88-4E0B-8D4E-C653E2DC5D23}" dt="2024-06-06T10:15:24.380" v="345" actId="21"/>
          <ac:spMkLst>
            <pc:docMk/>
            <pc:sldMk cId="2176878648" sldId="904"/>
            <ac:spMk id="191" creationId="{B492FC11-7354-4A38-919F-E5FF5A19094B}"/>
          </ac:spMkLst>
        </pc:spChg>
        <pc:spChg chg="del">
          <ac:chgData name="逸見 翼" userId="e3a5ae1a-99fb-44d3-922b-08ba188685ec" providerId="ADAL" clId="{AC05CFC4-BD88-4E0B-8D4E-C653E2DC5D23}" dt="2024-06-06T10:15:24.380" v="345" actId="21"/>
          <ac:spMkLst>
            <pc:docMk/>
            <pc:sldMk cId="2176878648" sldId="904"/>
            <ac:spMk id="192" creationId="{F0B6AB11-028E-451E-BFBA-CA0413BB767E}"/>
          </ac:spMkLst>
        </pc:spChg>
        <pc:spChg chg="del">
          <ac:chgData name="逸見 翼" userId="e3a5ae1a-99fb-44d3-922b-08ba188685ec" providerId="ADAL" clId="{AC05CFC4-BD88-4E0B-8D4E-C653E2DC5D23}" dt="2024-06-06T10:15:24.380" v="345" actId="21"/>
          <ac:spMkLst>
            <pc:docMk/>
            <pc:sldMk cId="2176878648" sldId="904"/>
            <ac:spMk id="193" creationId="{DE6CED78-C24C-469F-A84A-E89EF38952AA}"/>
          </ac:spMkLst>
        </pc:spChg>
        <pc:spChg chg="del">
          <ac:chgData name="逸見 翼" userId="e3a5ae1a-99fb-44d3-922b-08ba188685ec" providerId="ADAL" clId="{AC05CFC4-BD88-4E0B-8D4E-C653E2DC5D23}" dt="2024-06-06T10:15:24.380" v="345" actId="21"/>
          <ac:spMkLst>
            <pc:docMk/>
            <pc:sldMk cId="2176878648" sldId="904"/>
            <ac:spMk id="195" creationId="{F8CEEE90-E008-4AD3-BC21-A57789384812}"/>
          </ac:spMkLst>
        </pc:spChg>
        <pc:spChg chg="del">
          <ac:chgData name="逸見 翼" userId="e3a5ae1a-99fb-44d3-922b-08ba188685ec" providerId="ADAL" clId="{AC05CFC4-BD88-4E0B-8D4E-C653E2DC5D23}" dt="2024-06-06T10:15:24.380" v="345" actId="21"/>
          <ac:spMkLst>
            <pc:docMk/>
            <pc:sldMk cId="2176878648" sldId="904"/>
            <ac:spMk id="196" creationId="{25B6B5C2-6E7E-4AC0-B4F0-A79DA5E490CA}"/>
          </ac:spMkLst>
        </pc:spChg>
        <pc:grpChg chg="del">
          <ac:chgData name="逸見 翼" userId="e3a5ae1a-99fb-44d3-922b-08ba188685ec" providerId="ADAL" clId="{AC05CFC4-BD88-4E0B-8D4E-C653E2DC5D23}" dt="2024-06-06T10:15:24.380" v="345" actId="21"/>
          <ac:grpSpMkLst>
            <pc:docMk/>
            <pc:sldMk cId="2176878648" sldId="904"/>
            <ac:grpSpMk id="14" creationId="{EED0B932-2A73-4FAB-AD3E-F07305137720}"/>
          </ac:grpSpMkLst>
        </pc:grpChg>
        <pc:grpChg chg="del">
          <ac:chgData name="逸見 翼" userId="e3a5ae1a-99fb-44d3-922b-08ba188685ec" providerId="ADAL" clId="{AC05CFC4-BD88-4E0B-8D4E-C653E2DC5D23}" dt="2024-06-06T10:15:24.380" v="345" actId="21"/>
          <ac:grpSpMkLst>
            <pc:docMk/>
            <pc:sldMk cId="2176878648" sldId="904"/>
            <ac:grpSpMk id="16" creationId="{D4F47B63-B2AD-47E4-9627-CC515B2B37C5}"/>
          </ac:grpSpMkLst>
        </pc:grpChg>
        <pc:picChg chg="add mod">
          <ac:chgData name="逸見 翼" userId="e3a5ae1a-99fb-44d3-922b-08ba188685ec" providerId="ADAL" clId="{AC05CFC4-BD88-4E0B-8D4E-C653E2DC5D23}" dt="2024-06-06T10:15:27.397" v="347" actId="1076"/>
          <ac:picMkLst>
            <pc:docMk/>
            <pc:sldMk cId="2176878648" sldId="904"/>
            <ac:picMk id="17" creationId="{B1B6F6E4-542A-1434-CD57-1B748A50BBEA}"/>
          </ac:picMkLst>
        </pc:picChg>
        <pc:picChg chg="del">
          <ac:chgData name="逸見 翼" userId="e3a5ae1a-99fb-44d3-922b-08ba188685ec" providerId="ADAL" clId="{AC05CFC4-BD88-4E0B-8D4E-C653E2DC5D23}" dt="2024-06-06T10:15:24.380" v="345" actId="21"/>
          <ac:picMkLst>
            <pc:docMk/>
            <pc:sldMk cId="2176878648" sldId="904"/>
            <ac:picMk id="18" creationId="{D8B2A0E7-B739-AE63-7636-4BD0A3535F7D}"/>
          </ac:picMkLst>
        </pc:picChg>
        <pc:picChg chg="del">
          <ac:chgData name="逸見 翼" userId="e3a5ae1a-99fb-44d3-922b-08ba188685ec" providerId="ADAL" clId="{AC05CFC4-BD88-4E0B-8D4E-C653E2DC5D23}" dt="2024-06-06T10:15:24.380" v="345" actId="21"/>
          <ac:picMkLst>
            <pc:docMk/>
            <pc:sldMk cId="2176878648" sldId="904"/>
            <ac:picMk id="194" creationId="{B6C9F4D2-36B6-4DE3-B4B7-CEF7302BB6F9}"/>
          </ac:picMkLst>
        </pc:picChg>
      </pc:sldChg>
      <pc:sldChg chg="addSp delSp modSp mod">
        <pc:chgData name="逸見 翼" userId="e3a5ae1a-99fb-44d3-922b-08ba188685ec" providerId="ADAL" clId="{AC05CFC4-BD88-4E0B-8D4E-C653E2DC5D23}" dt="2024-06-06T10:22:20.857" v="591" actId="1035"/>
        <pc:sldMkLst>
          <pc:docMk/>
          <pc:sldMk cId="861409112" sldId="1717"/>
        </pc:sldMkLst>
        <pc:spChg chg="add del mod">
          <ac:chgData name="逸見 翼" userId="e3a5ae1a-99fb-44d3-922b-08ba188685ec" providerId="ADAL" clId="{AC05CFC4-BD88-4E0B-8D4E-C653E2DC5D23}" dt="2024-06-06T10:22:09.824" v="582" actId="478"/>
          <ac:spMkLst>
            <pc:docMk/>
            <pc:sldMk cId="861409112" sldId="1717"/>
            <ac:spMk id="3" creationId="{71B834AD-13B7-4CB6-A80D-C55CAAC21CB8}"/>
          </ac:spMkLst>
        </pc:spChg>
        <pc:spChg chg="add del mod">
          <ac:chgData name="逸見 翼" userId="e3a5ae1a-99fb-44d3-922b-08ba188685ec" providerId="ADAL" clId="{AC05CFC4-BD88-4E0B-8D4E-C653E2DC5D23}" dt="2024-06-06T10:22:13.336" v="583" actId="21"/>
          <ac:spMkLst>
            <pc:docMk/>
            <pc:sldMk cId="861409112" sldId="1717"/>
            <ac:spMk id="8" creationId="{9EF08A44-9A88-455B-8093-4B704F87C4C5}"/>
          </ac:spMkLst>
        </pc:spChg>
        <pc:spChg chg="add del mod">
          <ac:chgData name="逸見 翼" userId="e3a5ae1a-99fb-44d3-922b-08ba188685ec" providerId="ADAL" clId="{AC05CFC4-BD88-4E0B-8D4E-C653E2DC5D23}" dt="2024-06-06T10:22:13.336" v="583" actId="21"/>
          <ac:spMkLst>
            <pc:docMk/>
            <pc:sldMk cId="861409112" sldId="1717"/>
            <ac:spMk id="11" creationId="{90D3DD07-1197-52FD-D0B4-DF2BB889D108}"/>
          </ac:spMkLst>
        </pc:spChg>
        <pc:spChg chg="add del mod">
          <ac:chgData name="逸見 翼" userId="e3a5ae1a-99fb-44d3-922b-08ba188685ec" providerId="ADAL" clId="{AC05CFC4-BD88-4E0B-8D4E-C653E2DC5D23}" dt="2024-06-06T10:22:13.336" v="583" actId="21"/>
          <ac:spMkLst>
            <pc:docMk/>
            <pc:sldMk cId="861409112" sldId="1717"/>
            <ac:spMk id="13" creationId="{23FFC4C0-48A1-438A-9AE6-8BAB4932021D}"/>
          </ac:spMkLst>
        </pc:spChg>
        <pc:spChg chg="add del mod">
          <ac:chgData name="逸見 翼" userId="e3a5ae1a-99fb-44d3-922b-08ba188685ec" providerId="ADAL" clId="{AC05CFC4-BD88-4E0B-8D4E-C653E2DC5D23}" dt="2024-06-06T10:22:13.336" v="583" actId="21"/>
          <ac:spMkLst>
            <pc:docMk/>
            <pc:sldMk cId="861409112" sldId="1717"/>
            <ac:spMk id="25" creationId="{473C3202-0A72-493D-8FA6-B359C3D5B40A}"/>
          </ac:spMkLst>
        </pc:spChg>
        <pc:spChg chg="add del mod">
          <ac:chgData name="逸見 翼" userId="e3a5ae1a-99fb-44d3-922b-08ba188685ec" providerId="ADAL" clId="{AC05CFC4-BD88-4E0B-8D4E-C653E2DC5D23}" dt="2024-06-06T10:22:13.336" v="583" actId="21"/>
          <ac:spMkLst>
            <pc:docMk/>
            <pc:sldMk cId="861409112" sldId="1717"/>
            <ac:spMk id="29" creationId="{C675B3E8-A12A-4306-B377-7520D8CCA2CC}"/>
          </ac:spMkLst>
        </pc:spChg>
        <pc:spChg chg="add del mod">
          <ac:chgData name="逸見 翼" userId="e3a5ae1a-99fb-44d3-922b-08ba188685ec" providerId="ADAL" clId="{AC05CFC4-BD88-4E0B-8D4E-C653E2DC5D23}" dt="2024-06-06T10:22:13.336" v="583" actId="21"/>
          <ac:spMkLst>
            <pc:docMk/>
            <pc:sldMk cId="861409112" sldId="1717"/>
            <ac:spMk id="31" creationId="{C160EEE6-C03A-4E4C-AA76-DD4BCB0D24FB}"/>
          </ac:spMkLst>
        </pc:spChg>
        <pc:spChg chg="add del mod">
          <ac:chgData name="逸見 翼" userId="e3a5ae1a-99fb-44d3-922b-08ba188685ec" providerId="ADAL" clId="{AC05CFC4-BD88-4E0B-8D4E-C653E2DC5D23}" dt="2024-06-06T10:22:13.336" v="583" actId="21"/>
          <ac:spMkLst>
            <pc:docMk/>
            <pc:sldMk cId="861409112" sldId="1717"/>
            <ac:spMk id="32" creationId="{6F6DFA68-0C0F-400A-8FB8-2F5AC367E961}"/>
          </ac:spMkLst>
        </pc:spChg>
        <pc:spChg chg="add del mod">
          <ac:chgData name="逸見 翼" userId="e3a5ae1a-99fb-44d3-922b-08ba188685ec" providerId="ADAL" clId="{AC05CFC4-BD88-4E0B-8D4E-C653E2DC5D23}" dt="2024-06-06T10:22:13.336" v="583" actId="21"/>
          <ac:spMkLst>
            <pc:docMk/>
            <pc:sldMk cId="861409112" sldId="1717"/>
            <ac:spMk id="34" creationId="{99F9AF86-D753-42A8-82DF-C63EF6F0DF97}"/>
          </ac:spMkLst>
        </pc:spChg>
        <pc:spChg chg="mod">
          <ac:chgData name="逸見 翼" userId="e3a5ae1a-99fb-44d3-922b-08ba188685ec" providerId="ADAL" clId="{AC05CFC4-BD88-4E0B-8D4E-C653E2DC5D23}" dt="2024-06-06T10:21:50.782" v="568" actId="1076"/>
          <ac:spMkLst>
            <pc:docMk/>
            <pc:sldMk cId="861409112" sldId="1717"/>
            <ac:spMk id="36" creationId="{BE727A7F-25C2-4B59-B22A-79D2B517AAEC}"/>
          </ac:spMkLst>
        </pc:spChg>
        <pc:spChg chg="mod">
          <ac:chgData name="逸見 翼" userId="e3a5ae1a-99fb-44d3-922b-08ba188685ec" providerId="ADAL" clId="{AC05CFC4-BD88-4E0B-8D4E-C653E2DC5D23}" dt="2024-06-06T10:21:50.782" v="568" actId="1076"/>
          <ac:spMkLst>
            <pc:docMk/>
            <pc:sldMk cId="861409112" sldId="1717"/>
            <ac:spMk id="37" creationId="{B5845CEA-09EE-4F71-B005-FC5878DA2AD3}"/>
          </ac:spMkLst>
        </pc:spChg>
        <pc:spChg chg="add del mod">
          <ac:chgData name="逸見 翼" userId="e3a5ae1a-99fb-44d3-922b-08ba188685ec" providerId="ADAL" clId="{AC05CFC4-BD88-4E0B-8D4E-C653E2DC5D23}" dt="2024-06-06T10:22:13.336" v="583" actId="21"/>
          <ac:spMkLst>
            <pc:docMk/>
            <pc:sldMk cId="861409112" sldId="1717"/>
            <ac:spMk id="39" creationId="{D7E6DD6D-1B3E-4F1E-8678-196B4A0B761F}"/>
          </ac:spMkLst>
        </pc:spChg>
        <pc:spChg chg="add del mod">
          <ac:chgData name="逸見 翼" userId="e3a5ae1a-99fb-44d3-922b-08ba188685ec" providerId="ADAL" clId="{AC05CFC4-BD88-4E0B-8D4E-C653E2DC5D23}" dt="2024-06-06T10:22:13.336" v="583" actId="21"/>
          <ac:spMkLst>
            <pc:docMk/>
            <pc:sldMk cId="861409112" sldId="1717"/>
            <ac:spMk id="43" creationId="{F6799E39-C742-4894-B055-689E5CD4422B}"/>
          </ac:spMkLst>
        </pc:spChg>
        <pc:spChg chg="add del mod">
          <ac:chgData name="逸見 翼" userId="e3a5ae1a-99fb-44d3-922b-08ba188685ec" providerId="ADAL" clId="{AC05CFC4-BD88-4E0B-8D4E-C653E2DC5D23}" dt="2024-06-06T10:22:13.336" v="583" actId="21"/>
          <ac:spMkLst>
            <pc:docMk/>
            <pc:sldMk cId="861409112" sldId="1717"/>
            <ac:spMk id="46" creationId="{C237D850-BBD5-46B3-A20B-85C8254A1FFE}"/>
          </ac:spMkLst>
        </pc:spChg>
        <pc:spChg chg="add del mod">
          <ac:chgData name="逸見 翼" userId="e3a5ae1a-99fb-44d3-922b-08ba188685ec" providerId="ADAL" clId="{AC05CFC4-BD88-4E0B-8D4E-C653E2DC5D23}" dt="2024-06-06T10:22:13.336" v="583" actId="21"/>
          <ac:spMkLst>
            <pc:docMk/>
            <pc:sldMk cId="861409112" sldId="1717"/>
            <ac:spMk id="52" creationId="{42311DAC-70DB-4510-ADA7-195F617C7BF5}"/>
          </ac:spMkLst>
        </pc:spChg>
        <pc:grpChg chg="add del mod">
          <ac:chgData name="逸見 翼" userId="e3a5ae1a-99fb-44d3-922b-08ba188685ec" providerId="ADAL" clId="{AC05CFC4-BD88-4E0B-8D4E-C653E2DC5D23}" dt="2024-06-06T10:22:13.336" v="583" actId="21"/>
          <ac:grpSpMkLst>
            <pc:docMk/>
            <pc:sldMk cId="861409112" sldId="1717"/>
            <ac:grpSpMk id="20" creationId="{E43262A4-0F28-4D01-9E61-509AD1B510B1}"/>
          </ac:grpSpMkLst>
        </pc:grpChg>
        <pc:picChg chg="add del mod">
          <ac:chgData name="逸見 翼" userId="e3a5ae1a-99fb-44d3-922b-08ba188685ec" providerId="ADAL" clId="{AC05CFC4-BD88-4E0B-8D4E-C653E2DC5D23}" dt="2024-06-06T10:22:13.336" v="583" actId="21"/>
          <ac:picMkLst>
            <pc:docMk/>
            <pc:sldMk cId="861409112" sldId="1717"/>
            <ac:picMk id="4" creationId="{C718B7B8-F98F-6EFA-0F51-9A19C81181DC}"/>
          </ac:picMkLst>
        </pc:picChg>
        <pc:picChg chg="add del mod">
          <ac:chgData name="逸見 翼" userId="e3a5ae1a-99fb-44d3-922b-08ba188685ec" providerId="ADAL" clId="{AC05CFC4-BD88-4E0B-8D4E-C653E2DC5D23}" dt="2024-06-06T10:22:13.336" v="583" actId="21"/>
          <ac:picMkLst>
            <pc:docMk/>
            <pc:sldMk cId="861409112" sldId="1717"/>
            <ac:picMk id="5" creationId="{44C63FA8-1501-4A32-BB24-A312196A7A20}"/>
          </ac:picMkLst>
        </pc:picChg>
        <pc:picChg chg="add mod">
          <ac:chgData name="逸見 翼" userId="e3a5ae1a-99fb-44d3-922b-08ba188685ec" providerId="ADAL" clId="{AC05CFC4-BD88-4E0B-8D4E-C653E2DC5D23}" dt="2024-06-06T10:21:35.155" v="551" actId="1076"/>
          <ac:picMkLst>
            <pc:docMk/>
            <pc:sldMk cId="861409112" sldId="1717"/>
            <ac:picMk id="6" creationId="{742286DA-AC0C-58A0-323A-F446FA7120E4}"/>
          </ac:picMkLst>
        </pc:picChg>
        <pc:picChg chg="add del mod">
          <ac:chgData name="逸見 翼" userId="e3a5ae1a-99fb-44d3-922b-08ba188685ec" providerId="ADAL" clId="{AC05CFC4-BD88-4E0B-8D4E-C653E2DC5D23}" dt="2024-06-06T10:22:13.336" v="583" actId="21"/>
          <ac:picMkLst>
            <pc:docMk/>
            <pc:sldMk cId="861409112" sldId="1717"/>
            <ac:picMk id="7" creationId="{EABB1592-EEA3-449D-A121-D3677148C838}"/>
          </ac:picMkLst>
        </pc:picChg>
        <pc:picChg chg="add del mod">
          <ac:chgData name="逸見 翼" userId="e3a5ae1a-99fb-44d3-922b-08ba188685ec" providerId="ADAL" clId="{AC05CFC4-BD88-4E0B-8D4E-C653E2DC5D23}" dt="2024-06-06T10:22:13.336" v="583" actId="21"/>
          <ac:picMkLst>
            <pc:docMk/>
            <pc:sldMk cId="861409112" sldId="1717"/>
            <ac:picMk id="9" creationId="{DD6089B0-ECA1-65DF-0B7E-F7B5231968E6}"/>
          </ac:picMkLst>
        </pc:picChg>
        <pc:picChg chg="add del mod">
          <ac:chgData name="逸見 翼" userId="e3a5ae1a-99fb-44d3-922b-08ba188685ec" providerId="ADAL" clId="{AC05CFC4-BD88-4E0B-8D4E-C653E2DC5D23}" dt="2024-06-06T10:22:13.336" v="583" actId="21"/>
          <ac:picMkLst>
            <pc:docMk/>
            <pc:sldMk cId="861409112" sldId="1717"/>
            <ac:picMk id="10" creationId="{6801E2B5-A3D7-660E-914C-8587796144D8}"/>
          </ac:picMkLst>
        </pc:picChg>
        <pc:picChg chg="add mod">
          <ac:chgData name="逸見 翼" userId="e3a5ae1a-99fb-44d3-922b-08ba188685ec" providerId="ADAL" clId="{AC05CFC4-BD88-4E0B-8D4E-C653E2DC5D23}" dt="2024-06-06T10:22:20.857" v="591" actId="1035"/>
          <ac:picMkLst>
            <pc:docMk/>
            <pc:sldMk cId="861409112" sldId="1717"/>
            <ac:picMk id="12" creationId="{3D567C3A-D341-4912-5F7C-BDF48B8BF9BB}"/>
          </ac:picMkLst>
        </pc:picChg>
        <pc:picChg chg="add del mod">
          <ac:chgData name="逸見 翼" userId="e3a5ae1a-99fb-44d3-922b-08ba188685ec" providerId="ADAL" clId="{AC05CFC4-BD88-4E0B-8D4E-C653E2DC5D23}" dt="2024-06-06T10:22:13.336" v="583" actId="21"/>
          <ac:picMkLst>
            <pc:docMk/>
            <pc:sldMk cId="861409112" sldId="1717"/>
            <ac:picMk id="28" creationId="{CF8D5EA6-13D7-41EF-8426-71CE76C4D48D}"/>
          </ac:picMkLst>
        </pc:picChg>
        <pc:picChg chg="add del mod">
          <ac:chgData name="逸見 翼" userId="e3a5ae1a-99fb-44d3-922b-08ba188685ec" providerId="ADAL" clId="{AC05CFC4-BD88-4E0B-8D4E-C653E2DC5D23}" dt="2024-06-06T10:22:13.336" v="583" actId="21"/>
          <ac:picMkLst>
            <pc:docMk/>
            <pc:sldMk cId="861409112" sldId="1717"/>
            <ac:picMk id="45" creationId="{76443143-3362-4AF6-9D34-F2A06E2AEAB8}"/>
          </ac:picMkLst>
        </pc:picChg>
        <pc:picChg chg="add del mod">
          <ac:chgData name="逸見 翼" userId="e3a5ae1a-99fb-44d3-922b-08ba188685ec" providerId="ADAL" clId="{AC05CFC4-BD88-4E0B-8D4E-C653E2DC5D23}" dt="2024-06-06T10:22:13.336" v="583" actId="21"/>
          <ac:picMkLst>
            <pc:docMk/>
            <pc:sldMk cId="861409112" sldId="1717"/>
            <ac:picMk id="48" creationId="{3B9377DF-59BA-4612-86BB-851EFE25F0A2}"/>
          </ac:picMkLst>
        </pc:picChg>
        <pc:picChg chg="add del mod">
          <ac:chgData name="逸見 翼" userId="e3a5ae1a-99fb-44d3-922b-08ba188685ec" providerId="ADAL" clId="{AC05CFC4-BD88-4E0B-8D4E-C653E2DC5D23}" dt="2024-06-06T10:22:13.336" v="583" actId="21"/>
          <ac:picMkLst>
            <pc:docMk/>
            <pc:sldMk cId="861409112" sldId="1717"/>
            <ac:picMk id="1026" creationId="{AC83276A-39A4-46EE-3F9F-F44B995AFF2A}"/>
          </ac:picMkLst>
        </pc:picChg>
      </pc:sldChg>
      <pc:sldChg chg="addSp delSp modSp mod">
        <pc:chgData name="逸見 翼" userId="e3a5ae1a-99fb-44d3-922b-08ba188685ec" providerId="ADAL" clId="{AC05CFC4-BD88-4E0B-8D4E-C653E2DC5D23}" dt="2024-06-06T10:24:22.951" v="639" actId="1037"/>
        <pc:sldMkLst>
          <pc:docMk/>
          <pc:sldMk cId="985983025" sldId="1722"/>
        </pc:sldMkLst>
        <pc:spChg chg="add del">
          <ac:chgData name="逸見 翼" userId="e3a5ae1a-99fb-44d3-922b-08ba188685ec" providerId="ADAL" clId="{AC05CFC4-BD88-4E0B-8D4E-C653E2DC5D23}" dt="2024-06-06T10:24:06.497" v="633" actId="21"/>
          <ac:spMkLst>
            <pc:docMk/>
            <pc:sldMk cId="985983025" sldId="1722"/>
            <ac:spMk id="7" creationId="{A904CBAD-8F11-4F26-9E62-C5B81BC8072C}"/>
          </ac:spMkLst>
        </pc:spChg>
        <pc:spChg chg="add del">
          <ac:chgData name="逸見 翼" userId="e3a5ae1a-99fb-44d3-922b-08ba188685ec" providerId="ADAL" clId="{AC05CFC4-BD88-4E0B-8D4E-C653E2DC5D23}" dt="2024-06-06T10:24:06.497" v="633" actId="21"/>
          <ac:spMkLst>
            <pc:docMk/>
            <pc:sldMk cId="985983025" sldId="1722"/>
            <ac:spMk id="8" creationId="{996D4B6D-D3F6-0283-57F9-A678160E3946}"/>
          </ac:spMkLst>
        </pc:spChg>
        <pc:spChg chg="add del">
          <ac:chgData name="逸見 翼" userId="e3a5ae1a-99fb-44d3-922b-08ba188685ec" providerId="ADAL" clId="{AC05CFC4-BD88-4E0B-8D4E-C653E2DC5D23}" dt="2024-06-06T10:24:06.497" v="633" actId="21"/>
          <ac:spMkLst>
            <pc:docMk/>
            <pc:sldMk cId="985983025" sldId="1722"/>
            <ac:spMk id="15" creationId="{DECB56CD-916F-4D50-950C-A577D3033340}"/>
          </ac:spMkLst>
        </pc:spChg>
        <pc:spChg chg="add del">
          <ac:chgData name="逸見 翼" userId="e3a5ae1a-99fb-44d3-922b-08ba188685ec" providerId="ADAL" clId="{AC05CFC4-BD88-4E0B-8D4E-C653E2DC5D23}" dt="2024-06-06T10:24:06.497" v="633" actId="21"/>
          <ac:spMkLst>
            <pc:docMk/>
            <pc:sldMk cId="985983025" sldId="1722"/>
            <ac:spMk id="22" creationId="{F272E5C6-55A6-406D-A295-1B3686A9EBD0}"/>
          </ac:spMkLst>
        </pc:spChg>
        <pc:spChg chg="add del">
          <ac:chgData name="逸見 翼" userId="e3a5ae1a-99fb-44d3-922b-08ba188685ec" providerId="ADAL" clId="{AC05CFC4-BD88-4E0B-8D4E-C653E2DC5D23}" dt="2024-06-06T10:24:06.497" v="633" actId="21"/>
          <ac:spMkLst>
            <pc:docMk/>
            <pc:sldMk cId="985983025" sldId="1722"/>
            <ac:spMk id="24" creationId="{2F873670-2CD3-4CAB-999D-FB815796FA05}"/>
          </ac:spMkLst>
        </pc:spChg>
        <pc:spChg chg="add del">
          <ac:chgData name="逸見 翼" userId="e3a5ae1a-99fb-44d3-922b-08ba188685ec" providerId="ADAL" clId="{AC05CFC4-BD88-4E0B-8D4E-C653E2DC5D23}" dt="2024-06-06T10:24:06.497" v="633" actId="21"/>
          <ac:spMkLst>
            <pc:docMk/>
            <pc:sldMk cId="985983025" sldId="1722"/>
            <ac:spMk id="25" creationId="{22B997EC-4F1F-49DC-B487-2FE28D1FADA0}"/>
          </ac:spMkLst>
        </pc:spChg>
        <pc:spChg chg="add del">
          <ac:chgData name="逸見 翼" userId="e3a5ae1a-99fb-44d3-922b-08ba188685ec" providerId="ADAL" clId="{AC05CFC4-BD88-4E0B-8D4E-C653E2DC5D23}" dt="2024-06-06T10:24:06.497" v="633" actId="21"/>
          <ac:spMkLst>
            <pc:docMk/>
            <pc:sldMk cId="985983025" sldId="1722"/>
            <ac:spMk id="27" creationId="{EE0C598E-8B7E-458A-94C0-59483D7494DA}"/>
          </ac:spMkLst>
        </pc:spChg>
        <pc:spChg chg="add del">
          <ac:chgData name="逸見 翼" userId="e3a5ae1a-99fb-44d3-922b-08ba188685ec" providerId="ADAL" clId="{AC05CFC4-BD88-4E0B-8D4E-C653E2DC5D23}" dt="2024-06-06T10:24:06.497" v="633" actId="21"/>
          <ac:spMkLst>
            <pc:docMk/>
            <pc:sldMk cId="985983025" sldId="1722"/>
            <ac:spMk id="28" creationId="{8006E788-4779-4588-BC08-214DDF8080FD}"/>
          </ac:spMkLst>
        </pc:spChg>
        <pc:spChg chg="add del">
          <ac:chgData name="逸見 翼" userId="e3a5ae1a-99fb-44d3-922b-08ba188685ec" providerId="ADAL" clId="{AC05CFC4-BD88-4E0B-8D4E-C653E2DC5D23}" dt="2024-06-06T10:24:06.497" v="633" actId="21"/>
          <ac:spMkLst>
            <pc:docMk/>
            <pc:sldMk cId="985983025" sldId="1722"/>
            <ac:spMk id="29" creationId="{9A839B57-12D1-412A-AAAC-59700CBE213A}"/>
          </ac:spMkLst>
        </pc:spChg>
        <pc:spChg chg="add del">
          <ac:chgData name="逸見 翼" userId="e3a5ae1a-99fb-44d3-922b-08ba188685ec" providerId="ADAL" clId="{AC05CFC4-BD88-4E0B-8D4E-C653E2DC5D23}" dt="2024-06-06T10:24:06.497" v="633" actId="21"/>
          <ac:spMkLst>
            <pc:docMk/>
            <pc:sldMk cId="985983025" sldId="1722"/>
            <ac:spMk id="30" creationId="{D6B780DE-7820-4592-A7F2-F7E14DD569E6}"/>
          </ac:spMkLst>
        </pc:spChg>
        <pc:spChg chg="add del">
          <ac:chgData name="逸見 翼" userId="e3a5ae1a-99fb-44d3-922b-08ba188685ec" providerId="ADAL" clId="{AC05CFC4-BD88-4E0B-8D4E-C653E2DC5D23}" dt="2024-06-06T10:24:06.497" v="633" actId="21"/>
          <ac:spMkLst>
            <pc:docMk/>
            <pc:sldMk cId="985983025" sldId="1722"/>
            <ac:spMk id="31" creationId="{67793736-03A0-472B-9027-9E7F29D075B1}"/>
          </ac:spMkLst>
        </pc:spChg>
        <pc:spChg chg="add del">
          <ac:chgData name="逸見 翼" userId="e3a5ae1a-99fb-44d3-922b-08ba188685ec" providerId="ADAL" clId="{AC05CFC4-BD88-4E0B-8D4E-C653E2DC5D23}" dt="2024-06-06T10:24:06.497" v="633" actId="21"/>
          <ac:spMkLst>
            <pc:docMk/>
            <pc:sldMk cId="985983025" sldId="1722"/>
            <ac:spMk id="34" creationId="{D0604351-5822-4317-B406-EE438F367520}"/>
          </ac:spMkLst>
        </pc:spChg>
        <pc:spChg chg="add del">
          <ac:chgData name="逸見 翼" userId="e3a5ae1a-99fb-44d3-922b-08ba188685ec" providerId="ADAL" clId="{AC05CFC4-BD88-4E0B-8D4E-C653E2DC5D23}" dt="2024-06-06T10:24:06.497" v="633" actId="21"/>
          <ac:spMkLst>
            <pc:docMk/>
            <pc:sldMk cId="985983025" sldId="1722"/>
            <ac:spMk id="35" creationId="{FC4B3041-71F5-45C6-BA7B-8DEC183106D0}"/>
          </ac:spMkLst>
        </pc:spChg>
        <pc:spChg chg="add del">
          <ac:chgData name="逸見 翼" userId="e3a5ae1a-99fb-44d3-922b-08ba188685ec" providerId="ADAL" clId="{AC05CFC4-BD88-4E0B-8D4E-C653E2DC5D23}" dt="2024-06-06T10:24:06.497" v="633" actId="21"/>
          <ac:spMkLst>
            <pc:docMk/>
            <pc:sldMk cId="985983025" sldId="1722"/>
            <ac:spMk id="36" creationId="{F171EA28-CD53-4F3A-81FE-59D6468F595A}"/>
          </ac:spMkLst>
        </pc:spChg>
        <pc:spChg chg="add del">
          <ac:chgData name="逸見 翼" userId="e3a5ae1a-99fb-44d3-922b-08ba188685ec" providerId="ADAL" clId="{AC05CFC4-BD88-4E0B-8D4E-C653E2DC5D23}" dt="2024-06-06T10:24:06.497" v="633" actId="21"/>
          <ac:spMkLst>
            <pc:docMk/>
            <pc:sldMk cId="985983025" sldId="1722"/>
            <ac:spMk id="38" creationId="{FA088C44-0AC1-4DC9-9DDE-F62180F7B59A}"/>
          </ac:spMkLst>
        </pc:spChg>
        <pc:spChg chg="add del">
          <ac:chgData name="逸見 翼" userId="e3a5ae1a-99fb-44d3-922b-08ba188685ec" providerId="ADAL" clId="{AC05CFC4-BD88-4E0B-8D4E-C653E2DC5D23}" dt="2024-06-06T10:24:06.497" v="633" actId="21"/>
          <ac:spMkLst>
            <pc:docMk/>
            <pc:sldMk cId="985983025" sldId="1722"/>
            <ac:spMk id="40" creationId="{9BF77967-C6A4-48E4-BB98-700DC2A93452}"/>
          </ac:spMkLst>
        </pc:spChg>
        <pc:picChg chg="add del">
          <ac:chgData name="逸見 翼" userId="e3a5ae1a-99fb-44d3-922b-08ba188685ec" providerId="ADAL" clId="{AC05CFC4-BD88-4E0B-8D4E-C653E2DC5D23}" dt="2024-06-06T10:24:06.497" v="633" actId="21"/>
          <ac:picMkLst>
            <pc:docMk/>
            <pc:sldMk cId="985983025" sldId="1722"/>
            <ac:picMk id="4" creationId="{6E866F02-9C18-4455-8402-DB0363B06B73}"/>
          </ac:picMkLst>
        </pc:picChg>
        <pc:picChg chg="add mod modCrop">
          <ac:chgData name="逸見 翼" userId="e3a5ae1a-99fb-44d3-922b-08ba188685ec" providerId="ADAL" clId="{AC05CFC4-BD88-4E0B-8D4E-C653E2DC5D23}" dt="2024-06-06T10:24:22.951" v="639" actId="1037"/>
          <ac:picMkLst>
            <pc:docMk/>
            <pc:sldMk cId="985983025" sldId="1722"/>
            <ac:picMk id="5" creationId="{D8E7F4B4-67B5-63E6-2B04-4BD071B5CB5F}"/>
          </ac:picMkLst>
        </pc:picChg>
        <pc:picChg chg="add del">
          <ac:chgData name="逸見 翼" userId="e3a5ae1a-99fb-44d3-922b-08ba188685ec" providerId="ADAL" clId="{AC05CFC4-BD88-4E0B-8D4E-C653E2DC5D23}" dt="2024-06-06T10:24:06.497" v="633" actId="21"/>
          <ac:picMkLst>
            <pc:docMk/>
            <pc:sldMk cId="985983025" sldId="1722"/>
            <ac:picMk id="6" creationId="{E19ED9E5-FEA0-70E0-E4AB-38FA9F53406B}"/>
          </ac:picMkLst>
        </pc:picChg>
        <pc:picChg chg="add del">
          <ac:chgData name="逸見 翼" userId="e3a5ae1a-99fb-44d3-922b-08ba188685ec" providerId="ADAL" clId="{AC05CFC4-BD88-4E0B-8D4E-C653E2DC5D23}" dt="2024-06-06T10:24:06.497" v="633" actId="21"/>
          <ac:picMkLst>
            <pc:docMk/>
            <pc:sldMk cId="985983025" sldId="1722"/>
            <ac:picMk id="10" creationId="{25680B88-63CB-45FD-8E41-9261F6EED8B4}"/>
          </ac:picMkLst>
        </pc:picChg>
        <pc:picChg chg="add del">
          <ac:chgData name="逸見 翼" userId="e3a5ae1a-99fb-44d3-922b-08ba188685ec" providerId="ADAL" clId="{AC05CFC4-BD88-4E0B-8D4E-C653E2DC5D23}" dt="2024-06-06T10:24:06.497" v="633" actId="21"/>
          <ac:picMkLst>
            <pc:docMk/>
            <pc:sldMk cId="985983025" sldId="1722"/>
            <ac:picMk id="19" creationId="{C2EA1B5F-1ACA-4022-91E0-35882C7D0A44}"/>
          </ac:picMkLst>
        </pc:picChg>
        <pc:picChg chg="add del">
          <ac:chgData name="逸見 翼" userId="e3a5ae1a-99fb-44d3-922b-08ba188685ec" providerId="ADAL" clId="{AC05CFC4-BD88-4E0B-8D4E-C653E2DC5D23}" dt="2024-06-06T10:24:06.497" v="633" actId="21"/>
          <ac:picMkLst>
            <pc:docMk/>
            <pc:sldMk cId="985983025" sldId="1722"/>
            <ac:picMk id="20" creationId="{60C0CF63-D065-421E-8639-8A70397D47F3}"/>
          </ac:picMkLst>
        </pc:picChg>
        <pc:picChg chg="add del">
          <ac:chgData name="逸見 翼" userId="e3a5ae1a-99fb-44d3-922b-08ba188685ec" providerId="ADAL" clId="{AC05CFC4-BD88-4E0B-8D4E-C653E2DC5D23}" dt="2024-06-06T10:24:06.497" v="633" actId="21"/>
          <ac:picMkLst>
            <pc:docMk/>
            <pc:sldMk cId="985983025" sldId="1722"/>
            <ac:picMk id="1026" creationId="{F8E5F5FE-0DA9-A559-5526-2E217E5DCB4B}"/>
          </ac:picMkLst>
        </pc:picChg>
        <pc:cxnChg chg="add del">
          <ac:chgData name="逸見 翼" userId="e3a5ae1a-99fb-44d3-922b-08ba188685ec" providerId="ADAL" clId="{AC05CFC4-BD88-4E0B-8D4E-C653E2DC5D23}" dt="2024-06-06T10:24:06.497" v="633" actId="21"/>
          <ac:cxnSpMkLst>
            <pc:docMk/>
            <pc:sldMk cId="985983025" sldId="1722"/>
            <ac:cxnSpMk id="33" creationId="{2DECBB96-5B7F-4827-A597-3A19DED97AEE}"/>
          </ac:cxnSpMkLst>
        </pc:cxnChg>
        <pc:cxnChg chg="add del">
          <ac:chgData name="逸見 翼" userId="e3a5ae1a-99fb-44d3-922b-08ba188685ec" providerId="ADAL" clId="{AC05CFC4-BD88-4E0B-8D4E-C653E2DC5D23}" dt="2024-06-06T10:24:06.497" v="633" actId="21"/>
          <ac:cxnSpMkLst>
            <pc:docMk/>
            <pc:sldMk cId="985983025" sldId="1722"/>
            <ac:cxnSpMk id="37" creationId="{0EC167D8-E06A-4C73-B8FB-52834194D713}"/>
          </ac:cxnSpMkLst>
        </pc:cxnChg>
        <pc:cxnChg chg="add del">
          <ac:chgData name="逸見 翼" userId="e3a5ae1a-99fb-44d3-922b-08ba188685ec" providerId="ADAL" clId="{AC05CFC4-BD88-4E0B-8D4E-C653E2DC5D23}" dt="2024-06-06T10:24:06.497" v="633" actId="21"/>
          <ac:cxnSpMkLst>
            <pc:docMk/>
            <pc:sldMk cId="985983025" sldId="1722"/>
            <ac:cxnSpMk id="39" creationId="{89B56167-6C18-42D1-97EF-8AA6414D97D2}"/>
          </ac:cxnSpMkLst>
        </pc:cxnChg>
      </pc:sldChg>
      <pc:sldChg chg="addSp delSp modSp mod">
        <pc:chgData name="逸見 翼" userId="e3a5ae1a-99fb-44d3-922b-08ba188685ec" providerId="ADAL" clId="{AC05CFC4-BD88-4E0B-8D4E-C653E2DC5D23}" dt="2024-06-06T10:09:43.782" v="105" actId="1076"/>
        <pc:sldMkLst>
          <pc:docMk/>
          <pc:sldMk cId="2520196075" sldId="2504"/>
        </pc:sldMkLst>
        <pc:spChg chg="del">
          <ac:chgData name="逸見 翼" userId="e3a5ae1a-99fb-44d3-922b-08ba188685ec" providerId="ADAL" clId="{AC05CFC4-BD88-4E0B-8D4E-C653E2DC5D23}" dt="2024-06-06T10:09:38.332" v="103" actId="21"/>
          <ac:spMkLst>
            <pc:docMk/>
            <pc:sldMk cId="2520196075" sldId="2504"/>
            <ac:spMk id="7" creationId="{F89C0A5D-364B-4FDA-A710-5A93E156EB8C}"/>
          </ac:spMkLst>
        </pc:spChg>
        <pc:spChg chg="del">
          <ac:chgData name="逸見 翼" userId="e3a5ae1a-99fb-44d3-922b-08ba188685ec" providerId="ADAL" clId="{AC05CFC4-BD88-4E0B-8D4E-C653E2DC5D23}" dt="2024-06-06T10:09:38.332" v="103" actId="21"/>
          <ac:spMkLst>
            <pc:docMk/>
            <pc:sldMk cId="2520196075" sldId="2504"/>
            <ac:spMk id="10" creationId="{7E5D8084-B58D-4C2A-B30F-4F2FECF9169D}"/>
          </ac:spMkLst>
        </pc:spChg>
        <pc:spChg chg="del">
          <ac:chgData name="逸見 翼" userId="e3a5ae1a-99fb-44d3-922b-08ba188685ec" providerId="ADAL" clId="{AC05CFC4-BD88-4E0B-8D4E-C653E2DC5D23}" dt="2024-06-06T10:09:38.332" v="103" actId="21"/>
          <ac:spMkLst>
            <pc:docMk/>
            <pc:sldMk cId="2520196075" sldId="2504"/>
            <ac:spMk id="20" creationId="{9C3FE0EB-82DB-4729-8477-F5E78C87EEAB}"/>
          </ac:spMkLst>
        </pc:spChg>
        <pc:spChg chg="del">
          <ac:chgData name="逸見 翼" userId="e3a5ae1a-99fb-44d3-922b-08ba188685ec" providerId="ADAL" clId="{AC05CFC4-BD88-4E0B-8D4E-C653E2DC5D23}" dt="2024-06-06T10:09:38.332" v="103" actId="21"/>
          <ac:spMkLst>
            <pc:docMk/>
            <pc:sldMk cId="2520196075" sldId="2504"/>
            <ac:spMk id="25" creationId="{894D8194-EA80-43C8-BC56-97EB2BADB66E}"/>
          </ac:spMkLst>
        </pc:spChg>
        <pc:spChg chg="del">
          <ac:chgData name="逸見 翼" userId="e3a5ae1a-99fb-44d3-922b-08ba188685ec" providerId="ADAL" clId="{AC05CFC4-BD88-4E0B-8D4E-C653E2DC5D23}" dt="2024-06-06T10:09:38.332" v="103" actId="21"/>
          <ac:spMkLst>
            <pc:docMk/>
            <pc:sldMk cId="2520196075" sldId="2504"/>
            <ac:spMk id="30" creationId="{25D3171C-FF3B-40E4-965E-FE74DCE75E94}"/>
          </ac:spMkLst>
        </pc:spChg>
        <pc:spChg chg="del">
          <ac:chgData name="逸見 翼" userId="e3a5ae1a-99fb-44d3-922b-08ba188685ec" providerId="ADAL" clId="{AC05CFC4-BD88-4E0B-8D4E-C653E2DC5D23}" dt="2024-06-06T10:09:38.332" v="103" actId="21"/>
          <ac:spMkLst>
            <pc:docMk/>
            <pc:sldMk cId="2520196075" sldId="2504"/>
            <ac:spMk id="33" creationId="{07676DB7-A1A8-46FC-BB69-2724B12524A9}"/>
          </ac:spMkLst>
        </pc:spChg>
        <pc:spChg chg="del">
          <ac:chgData name="逸見 翼" userId="e3a5ae1a-99fb-44d3-922b-08ba188685ec" providerId="ADAL" clId="{AC05CFC4-BD88-4E0B-8D4E-C653E2DC5D23}" dt="2024-06-06T10:09:38.332" v="103" actId="21"/>
          <ac:spMkLst>
            <pc:docMk/>
            <pc:sldMk cId="2520196075" sldId="2504"/>
            <ac:spMk id="35" creationId="{CCC9CB8C-F0DC-4C22-8D93-783A0D14335C}"/>
          </ac:spMkLst>
        </pc:spChg>
        <pc:spChg chg="del">
          <ac:chgData name="逸見 翼" userId="e3a5ae1a-99fb-44d3-922b-08ba188685ec" providerId="ADAL" clId="{AC05CFC4-BD88-4E0B-8D4E-C653E2DC5D23}" dt="2024-06-06T10:09:38.332" v="103" actId="21"/>
          <ac:spMkLst>
            <pc:docMk/>
            <pc:sldMk cId="2520196075" sldId="2504"/>
            <ac:spMk id="39" creationId="{72892D11-C073-C15C-E171-A239AD5938FB}"/>
          </ac:spMkLst>
        </pc:spChg>
        <pc:spChg chg="del">
          <ac:chgData name="逸見 翼" userId="e3a5ae1a-99fb-44d3-922b-08ba188685ec" providerId="ADAL" clId="{AC05CFC4-BD88-4E0B-8D4E-C653E2DC5D23}" dt="2024-06-06T10:09:38.332" v="103" actId="21"/>
          <ac:spMkLst>
            <pc:docMk/>
            <pc:sldMk cId="2520196075" sldId="2504"/>
            <ac:spMk id="40" creationId="{2E155F8D-FE31-8C16-D1E3-06148CDC72CE}"/>
          </ac:spMkLst>
        </pc:spChg>
        <pc:spChg chg="del">
          <ac:chgData name="逸見 翼" userId="e3a5ae1a-99fb-44d3-922b-08ba188685ec" providerId="ADAL" clId="{AC05CFC4-BD88-4E0B-8D4E-C653E2DC5D23}" dt="2024-06-06T10:09:38.332" v="103" actId="21"/>
          <ac:spMkLst>
            <pc:docMk/>
            <pc:sldMk cId="2520196075" sldId="2504"/>
            <ac:spMk id="41" creationId="{3F7331A6-CA8D-455F-A030-75DEB3ACD7D7}"/>
          </ac:spMkLst>
        </pc:spChg>
        <pc:spChg chg="del">
          <ac:chgData name="逸見 翼" userId="e3a5ae1a-99fb-44d3-922b-08ba188685ec" providerId="ADAL" clId="{AC05CFC4-BD88-4E0B-8D4E-C653E2DC5D23}" dt="2024-06-06T10:09:38.332" v="103" actId="21"/>
          <ac:spMkLst>
            <pc:docMk/>
            <pc:sldMk cId="2520196075" sldId="2504"/>
            <ac:spMk id="42" creationId="{CCCCED21-9282-117F-2E01-D96CC867C85E}"/>
          </ac:spMkLst>
        </pc:spChg>
        <pc:spChg chg="del">
          <ac:chgData name="逸見 翼" userId="e3a5ae1a-99fb-44d3-922b-08ba188685ec" providerId="ADAL" clId="{AC05CFC4-BD88-4E0B-8D4E-C653E2DC5D23}" dt="2024-06-06T10:09:38.332" v="103" actId="21"/>
          <ac:spMkLst>
            <pc:docMk/>
            <pc:sldMk cId="2520196075" sldId="2504"/>
            <ac:spMk id="45" creationId="{B15B67C1-8D4C-4E8C-837D-24DF535E9F36}"/>
          </ac:spMkLst>
        </pc:spChg>
        <pc:spChg chg="del">
          <ac:chgData name="逸見 翼" userId="e3a5ae1a-99fb-44d3-922b-08ba188685ec" providerId="ADAL" clId="{AC05CFC4-BD88-4E0B-8D4E-C653E2DC5D23}" dt="2024-06-06T10:09:38.332" v="103" actId="21"/>
          <ac:spMkLst>
            <pc:docMk/>
            <pc:sldMk cId="2520196075" sldId="2504"/>
            <ac:spMk id="56" creationId="{6E4AE0B8-33AD-4E19-931A-BFAFF5C7B997}"/>
          </ac:spMkLst>
        </pc:spChg>
        <pc:spChg chg="del">
          <ac:chgData name="逸見 翼" userId="e3a5ae1a-99fb-44d3-922b-08ba188685ec" providerId="ADAL" clId="{AC05CFC4-BD88-4E0B-8D4E-C653E2DC5D23}" dt="2024-06-06T10:09:38.332" v="103" actId="21"/>
          <ac:spMkLst>
            <pc:docMk/>
            <pc:sldMk cId="2520196075" sldId="2504"/>
            <ac:spMk id="71" creationId="{E4174D8F-C5F7-474C-9A75-0F4ED4579A33}"/>
          </ac:spMkLst>
        </pc:spChg>
        <pc:spChg chg="del">
          <ac:chgData name="逸見 翼" userId="e3a5ae1a-99fb-44d3-922b-08ba188685ec" providerId="ADAL" clId="{AC05CFC4-BD88-4E0B-8D4E-C653E2DC5D23}" dt="2024-06-06T10:09:38.332" v="103" actId="21"/>
          <ac:spMkLst>
            <pc:docMk/>
            <pc:sldMk cId="2520196075" sldId="2504"/>
            <ac:spMk id="72" creationId="{2B29621B-F6EC-41B1-BAB3-7CBFD9F8F786}"/>
          </ac:spMkLst>
        </pc:spChg>
        <pc:spChg chg="del">
          <ac:chgData name="逸見 翼" userId="e3a5ae1a-99fb-44d3-922b-08ba188685ec" providerId="ADAL" clId="{AC05CFC4-BD88-4E0B-8D4E-C653E2DC5D23}" dt="2024-06-06T10:09:38.332" v="103" actId="21"/>
          <ac:spMkLst>
            <pc:docMk/>
            <pc:sldMk cId="2520196075" sldId="2504"/>
            <ac:spMk id="73" creationId="{D7467982-D8E1-4C91-A521-9B084DBC91FD}"/>
          </ac:spMkLst>
        </pc:spChg>
        <pc:grpChg chg="del">
          <ac:chgData name="逸見 翼" userId="e3a5ae1a-99fb-44d3-922b-08ba188685ec" providerId="ADAL" clId="{AC05CFC4-BD88-4E0B-8D4E-C653E2DC5D23}" dt="2024-06-06T10:09:38.332" v="103" actId="21"/>
          <ac:grpSpMkLst>
            <pc:docMk/>
            <pc:sldMk cId="2520196075" sldId="2504"/>
            <ac:grpSpMk id="19" creationId="{16CD5E33-18E6-4997-9F4A-5265192692D3}"/>
          </ac:grpSpMkLst>
        </pc:grpChg>
        <pc:grpChg chg="del">
          <ac:chgData name="逸見 翼" userId="e3a5ae1a-99fb-44d3-922b-08ba188685ec" providerId="ADAL" clId="{AC05CFC4-BD88-4E0B-8D4E-C653E2DC5D23}" dt="2024-06-06T10:09:38.332" v="103" actId="21"/>
          <ac:grpSpMkLst>
            <pc:docMk/>
            <pc:sldMk cId="2520196075" sldId="2504"/>
            <ac:grpSpMk id="22" creationId="{A81F4704-510D-4338-83A4-A613202FEE28}"/>
          </ac:grpSpMkLst>
        </pc:grpChg>
        <pc:picChg chg="del">
          <ac:chgData name="逸見 翼" userId="e3a5ae1a-99fb-44d3-922b-08ba188685ec" providerId="ADAL" clId="{AC05CFC4-BD88-4E0B-8D4E-C653E2DC5D23}" dt="2024-06-06T10:09:38.332" v="103" actId="21"/>
          <ac:picMkLst>
            <pc:docMk/>
            <pc:sldMk cId="2520196075" sldId="2504"/>
            <ac:picMk id="2" creationId="{453E849D-2811-0802-618C-65CEEE7F66D8}"/>
          </ac:picMkLst>
        </pc:picChg>
        <pc:picChg chg="add mod">
          <ac:chgData name="逸見 翼" userId="e3a5ae1a-99fb-44d3-922b-08ba188685ec" providerId="ADAL" clId="{AC05CFC4-BD88-4E0B-8D4E-C653E2DC5D23}" dt="2024-06-06T10:09:43.782" v="105" actId="1076"/>
          <ac:picMkLst>
            <pc:docMk/>
            <pc:sldMk cId="2520196075" sldId="2504"/>
            <ac:picMk id="5" creationId="{14ABCE01-3329-AADE-019D-CB7715E10BF4}"/>
          </ac:picMkLst>
        </pc:picChg>
        <pc:picChg chg="del">
          <ac:chgData name="逸見 翼" userId="e3a5ae1a-99fb-44d3-922b-08ba188685ec" providerId="ADAL" clId="{AC05CFC4-BD88-4E0B-8D4E-C653E2DC5D23}" dt="2024-06-06T10:09:38.332" v="103" actId="21"/>
          <ac:picMkLst>
            <pc:docMk/>
            <pc:sldMk cId="2520196075" sldId="2504"/>
            <ac:picMk id="15" creationId="{C0BBC5D3-CD41-40EC-87E2-6ED6E270C365}"/>
          </ac:picMkLst>
        </pc:picChg>
        <pc:picChg chg="del">
          <ac:chgData name="逸見 翼" userId="e3a5ae1a-99fb-44d3-922b-08ba188685ec" providerId="ADAL" clId="{AC05CFC4-BD88-4E0B-8D4E-C653E2DC5D23}" dt="2024-06-06T10:09:38.332" v="103" actId="21"/>
          <ac:picMkLst>
            <pc:docMk/>
            <pc:sldMk cId="2520196075" sldId="2504"/>
            <ac:picMk id="16" creationId="{AE0A1ECC-A308-D5D2-9EE2-BBE0F748EF56}"/>
          </ac:picMkLst>
        </pc:picChg>
        <pc:picChg chg="del">
          <ac:chgData name="逸見 翼" userId="e3a5ae1a-99fb-44d3-922b-08ba188685ec" providerId="ADAL" clId="{AC05CFC4-BD88-4E0B-8D4E-C653E2DC5D23}" dt="2024-06-06T10:09:38.332" v="103" actId="21"/>
          <ac:picMkLst>
            <pc:docMk/>
            <pc:sldMk cId="2520196075" sldId="2504"/>
            <ac:picMk id="23" creationId="{DDBD4C4A-44AA-825D-D2ED-82B35091DE62}"/>
          </ac:picMkLst>
        </pc:picChg>
        <pc:picChg chg="del">
          <ac:chgData name="逸見 翼" userId="e3a5ae1a-99fb-44d3-922b-08ba188685ec" providerId="ADAL" clId="{AC05CFC4-BD88-4E0B-8D4E-C653E2DC5D23}" dt="2024-06-06T10:09:38.332" v="103" actId="21"/>
          <ac:picMkLst>
            <pc:docMk/>
            <pc:sldMk cId="2520196075" sldId="2504"/>
            <ac:picMk id="24" creationId="{5B0C31C5-C32E-F4CB-22F1-87C9C41B5143}"/>
          </ac:picMkLst>
        </pc:picChg>
        <pc:picChg chg="del">
          <ac:chgData name="逸見 翼" userId="e3a5ae1a-99fb-44d3-922b-08ba188685ec" providerId="ADAL" clId="{AC05CFC4-BD88-4E0B-8D4E-C653E2DC5D23}" dt="2024-06-06T10:09:38.332" v="103" actId="21"/>
          <ac:picMkLst>
            <pc:docMk/>
            <pc:sldMk cId="2520196075" sldId="2504"/>
            <ac:picMk id="27" creationId="{A9BAFECD-6464-7107-FE6A-9F8E39B6CAD8}"/>
          </ac:picMkLst>
        </pc:picChg>
        <pc:picChg chg="del">
          <ac:chgData name="逸見 翼" userId="e3a5ae1a-99fb-44d3-922b-08ba188685ec" providerId="ADAL" clId="{AC05CFC4-BD88-4E0B-8D4E-C653E2DC5D23}" dt="2024-06-06T10:09:38.332" v="103" actId="21"/>
          <ac:picMkLst>
            <pc:docMk/>
            <pc:sldMk cId="2520196075" sldId="2504"/>
            <ac:picMk id="43" creationId="{1BC97B8E-E671-B89B-A876-05DFBA75041F}"/>
          </ac:picMkLst>
        </pc:picChg>
      </pc:sldChg>
      <pc:sldChg chg="addSp delSp modSp mod">
        <pc:chgData name="逸見 翼" userId="e3a5ae1a-99fb-44d3-922b-08ba188685ec" providerId="ADAL" clId="{AC05CFC4-BD88-4E0B-8D4E-C653E2DC5D23}" dt="2024-06-06T10:09:32.657" v="102" actId="1035"/>
        <pc:sldMkLst>
          <pc:docMk/>
          <pc:sldMk cId="4174526125" sldId="2598"/>
        </pc:sldMkLst>
        <pc:spChg chg="add del">
          <ac:chgData name="逸見 翼" userId="e3a5ae1a-99fb-44d3-922b-08ba188685ec" providerId="ADAL" clId="{AC05CFC4-BD88-4E0B-8D4E-C653E2DC5D23}" dt="2024-06-06T10:09:23.761" v="96" actId="21"/>
          <ac:spMkLst>
            <pc:docMk/>
            <pc:sldMk cId="4174526125" sldId="2598"/>
            <ac:spMk id="5" creationId="{52F6EDDE-71C9-602D-E2EE-3FFEF50D24E8}"/>
          </ac:spMkLst>
        </pc:spChg>
        <pc:spChg chg="add del">
          <ac:chgData name="逸見 翼" userId="e3a5ae1a-99fb-44d3-922b-08ba188685ec" providerId="ADAL" clId="{AC05CFC4-BD88-4E0B-8D4E-C653E2DC5D23}" dt="2024-06-06T10:09:23.761" v="96" actId="21"/>
          <ac:spMkLst>
            <pc:docMk/>
            <pc:sldMk cId="4174526125" sldId="2598"/>
            <ac:spMk id="8" creationId="{3D56F99C-325E-AD17-922B-9385EE843A7C}"/>
          </ac:spMkLst>
        </pc:spChg>
        <pc:spChg chg="add del">
          <ac:chgData name="逸見 翼" userId="e3a5ae1a-99fb-44d3-922b-08ba188685ec" providerId="ADAL" clId="{AC05CFC4-BD88-4E0B-8D4E-C653E2DC5D23}" dt="2024-06-06T10:09:23.761" v="96" actId="21"/>
          <ac:spMkLst>
            <pc:docMk/>
            <pc:sldMk cId="4174526125" sldId="2598"/>
            <ac:spMk id="11" creationId="{58065F2A-C9DE-43CF-29C3-ECF7EE76F723}"/>
          </ac:spMkLst>
        </pc:spChg>
        <pc:spChg chg="add del">
          <ac:chgData name="逸見 翼" userId="e3a5ae1a-99fb-44d3-922b-08ba188685ec" providerId="ADAL" clId="{AC05CFC4-BD88-4E0B-8D4E-C653E2DC5D23}" dt="2024-06-06T10:09:23.761" v="96" actId="21"/>
          <ac:spMkLst>
            <pc:docMk/>
            <pc:sldMk cId="4174526125" sldId="2598"/>
            <ac:spMk id="12" creationId="{EF7D5249-FDA5-DF4E-D718-8C2D02EA4BB7}"/>
          </ac:spMkLst>
        </pc:spChg>
        <pc:spChg chg="add del">
          <ac:chgData name="逸見 翼" userId="e3a5ae1a-99fb-44d3-922b-08ba188685ec" providerId="ADAL" clId="{AC05CFC4-BD88-4E0B-8D4E-C653E2DC5D23}" dt="2024-06-06T10:09:23.761" v="96" actId="21"/>
          <ac:spMkLst>
            <pc:docMk/>
            <pc:sldMk cId="4174526125" sldId="2598"/>
            <ac:spMk id="14" creationId="{FB05CF19-D929-1C24-1FF1-4EE55FB0EB04}"/>
          </ac:spMkLst>
        </pc:spChg>
        <pc:spChg chg="del mod">
          <ac:chgData name="逸見 翼" userId="e3a5ae1a-99fb-44d3-922b-08ba188685ec" providerId="ADAL" clId="{AC05CFC4-BD88-4E0B-8D4E-C653E2DC5D23}" dt="2024-06-06T10:09:23.761" v="96" actId="21"/>
          <ac:spMkLst>
            <pc:docMk/>
            <pc:sldMk cId="4174526125" sldId="2598"/>
            <ac:spMk id="17" creationId="{82B6F2B8-943A-EE33-F2DE-BC2AF177DE81}"/>
          </ac:spMkLst>
        </pc:spChg>
        <pc:spChg chg="add del">
          <ac:chgData name="逸見 翼" userId="e3a5ae1a-99fb-44d3-922b-08ba188685ec" providerId="ADAL" clId="{AC05CFC4-BD88-4E0B-8D4E-C653E2DC5D23}" dt="2024-06-06T10:09:23.761" v="96" actId="21"/>
          <ac:spMkLst>
            <pc:docMk/>
            <pc:sldMk cId="4174526125" sldId="2598"/>
            <ac:spMk id="21" creationId="{ADE15F04-3919-433B-B4E5-F21B9784BD82}"/>
          </ac:spMkLst>
        </pc:spChg>
        <pc:spChg chg="add del mod">
          <ac:chgData name="逸見 翼" userId="e3a5ae1a-99fb-44d3-922b-08ba188685ec" providerId="ADAL" clId="{AC05CFC4-BD88-4E0B-8D4E-C653E2DC5D23}" dt="2024-06-06T10:09:23.761" v="96" actId="21"/>
          <ac:spMkLst>
            <pc:docMk/>
            <pc:sldMk cId="4174526125" sldId="2598"/>
            <ac:spMk id="24" creationId="{AEF72F39-0319-46D8-9DEC-4EFC3DB47665}"/>
          </ac:spMkLst>
        </pc:spChg>
        <pc:spChg chg="add del">
          <ac:chgData name="逸見 翼" userId="e3a5ae1a-99fb-44d3-922b-08ba188685ec" providerId="ADAL" clId="{AC05CFC4-BD88-4E0B-8D4E-C653E2DC5D23}" dt="2024-06-06T10:09:23.761" v="96" actId="21"/>
          <ac:spMkLst>
            <pc:docMk/>
            <pc:sldMk cId="4174526125" sldId="2598"/>
            <ac:spMk id="26" creationId="{5149972A-6882-4E5F-8A3A-33D692B30F66}"/>
          </ac:spMkLst>
        </pc:spChg>
        <pc:spChg chg="add del">
          <ac:chgData name="逸見 翼" userId="e3a5ae1a-99fb-44d3-922b-08ba188685ec" providerId="ADAL" clId="{AC05CFC4-BD88-4E0B-8D4E-C653E2DC5D23}" dt="2024-06-06T10:09:23.761" v="96" actId="21"/>
          <ac:spMkLst>
            <pc:docMk/>
            <pc:sldMk cId="4174526125" sldId="2598"/>
            <ac:spMk id="27" creationId="{749BB5EB-F83A-4C51-B598-D8B4A1F87C84}"/>
          </ac:spMkLst>
        </pc:spChg>
        <pc:spChg chg="add del">
          <ac:chgData name="逸見 翼" userId="e3a5ae1a-99fb-44d3-922b-08ba188685ec" providerId="ADAL" clId="{AC05CFC4-BD88-4E0B-8D4E-C653E2DC5D23}" dt="2024-06-06T10:09:23.761" v="96" actId="21"/>
          <ac:spMkLst>
            <pc:docMk/>
            <pc:sldMk cId="4174526125" sldId="2598"/>
            <ac:spMk id="33" creationId="{74EAAF16-426A-4044-BCFE-56D9DA450FE9}"/>
          </ac:spMkLst>
        </pc:spChg>
        <pc:spChg chg="add del">
          <ac:chgData name="逸見 翼" userId="e3a5ae1a-99fb-44d3-922b-08ba188685ec" providerId="ADAL" clId="{AC05CFC4-BD88-4E0B-8D4E-C653E2DC5D23}" dt="2024-06-06T10:09:23.761" v="96" actId="21"/>
          <ac:spMkLst>
            <pc:docMk/>
            <pc:sldMk cId="4174526125" sldId="2598"/>
            <ac:spMk id="60" creationId="{F93722DA-19AA-4CEC-BFF3-5DFC9356D862}"/>
          </ac:spMkLst>
        </pc:spChg>
        <pc:spChg chg="add del">
          <ac:chgData name="逸見 翼" userId="e3a5ae1a-99fb-44d3-922b-08ba188685ec" providerId="ADAL" clId="{AC05CFC4-BD88-4E0B-8D4E-C653E2DC5D23}" dt="2024-06-06T10:09:23.761" v="96" actId="21"/>
          <ac:spMkLst>
            <pc:docMk/>
            <pc:sldMk cId="4174526125" sldId="2598"/>
            <ac:spMk id="61" creationId="{66C52CA4-6C53-4D81-BD50-9309142402B4}"/>
          </ac:spMkLst>
        </pc:spChg>
        <pc:grpChg chg="add del">
          <ac:chgData name="逸見 翼" userId="e3a5ae1a-99fb-44d3-922b-08ba188685ec" providerId="ADAL" clId="{AC05CFC4-BD88-4E0B-8D4E-C653E2DC5D23}" dt="2024-06-06T10:09:23.761" v="96" actId="21"/>
          <ac:grpSpMkLst>
            <pc:docMk/>
            <pc:sldMk cId="4174526125" sldId="2598"/>
            <ac:grpSpMk id="40" creationId="{598A59EE-04E6-4640-87DE-C6DB1C6F9F85}"/>
          </ac:grpSpMkLst>
        </pc:grpChg>
        <pc:picChg chg="add del">
          <ac:chgData name="逸見 翼" userId="e3a5ae1a-99fb-44d3-922b-08ba188685ec" providerId="ADAL" clId="{AC05CFC4-BD88-4E0B-8D4E-C653E2DC5D23}" dt="2024-06-06T10:09:23.761" v="96" actId="21"/>
          <ac:picMkLst>
            <pc:docMk/>
            <pc:sldMk cId="4174526125" sldId="2598"/>
            <ac:picMk id="4" creationId="{F28CDA91-3D1C-5526-56B2-6C75D100D82A}"/>
          </ac:picMkLst>
        </pc:picChg>
        <pc:picChg chg="add mod">
          <ac:chgData name="逸見 翼" userId="e3a5ae1a-99fb-44d3-922b-08ba188685ec" providerId="ADAL" clId="{AC05CFC4-BD88-4E0B-8D4E-C653E2DC5D23}" dt="2024-06-06T10:09:32.657" v="102" actId="1035"/>
          <ac:picMkLst>
            <pc:docMk/>
            <pc:sldMk cId="4174526125" sldId="2598"/>
            <ac:picMk id="6" creationId="{E900E5CD-591E-EEC3-77BD-1682E78567F1}"/>
          </ac:picMkLst>
        </pc:picChg>
        <pc:picChg chg="add del">
          <ac:chgData name="逸見 翼" userId="e3a5ae1a-99fb-44d3-922b-08ba188685ec" providerId="ADAL" clId="{AC05CFC4-BD88-4E0B-8D4E-C653E2DC5D23}" dt="2024-06-06T10:09:23.761" v="96" actId="21"/>
          <ac:picMkLst>
            <pc:docMk/>
            <pc:sldMk cId="4174526125" sldId="2598"/>
            <ac:picMk id="7" creationId="{9C02CA07-4056-4C3C-02E4-CA47E9266CDE}"/>
          </ac:picMkLst>
        </pc:picChg>
        <pc:picChg chg="add del">
          <ac:chgData name="逸見 翼" userId="e3a5ae1a-99fb-44d3-922b-08ba188685ec" providerId="ADAL" clId="{AC05CFC4-BD88-4E0B-8D4E-C653E2DC5D23}" dt="2024-06-06T10:09:23.761" v="96" actId="21"/>
          <ac:picMkLst>
            <pc:docMk/>
            <pc:sldMk cId="4174526125" sldId="2598"/>
            <ac:picMk id="10" creationId="{C0CC58B8-90CF-25C9-46FF-069F7C72EF4E}"/>
          </ac:picMkLst>
        </pc:picChg>
        <pc:cxnChg chg="add del">
          <ac:chgData name="逸見 翼" userId="e3a5ae1a-99fb-44d3-922b-08ba188685ec" providerId="ADAL" clId="{AC05CFC4-BD88-4E0B-8D4E-C653E2DC5D23}" dt="2024-06-06T10:09:23.761" v="96" actId="21"/>
          <ac:cxnSpMkLst>
            <pc:docMk/>
            <pc:sldMk cId="4174526125" sldId="2598"/>
            <ac:cxnSpMk id="30" creationId="{008F71ED-2681-4B50-BC93-80C06F127F88}"/>
          </ac:cxnSpMkLst>
        </pc:cxnChg>
        <pc:cxnChg chg="add del">
          <ac:chgData name="逸見 翼" userId="e3a5ae1a-99fb-44d3-922b-08ba188685ec" providerId="ADAL" clId="{AC05CFC4-BD88-4E0B-8D4E-C653E2DC5D23}" dt="2024-06-06T10:09:23.761" v="96" actId="21"/>
          <ac:cxnSpMkLst>
            <pc:docMk/>
            <pc:sldMk cId="4174526125" sldId="2598"/>
            <ac:cxnSpMk id="31" creationId="{95ADC04E-B355-45A8-AE6E-4112426D109E}"/>
          </ac:cxnSpMkLst>
        </pc:cxnChg>
      </pc:sldChg>
      <pc:sldChg chg="addSp delSp modSp mod">
        <pc:chgData name="逸見 翼" userId="e3a5ae1a-99fb-44d3-922b-08ba188685ec" providerId="ADAL" clId="{AC05CFC4-BD88-4E0B-8D4E-C653E2DC5D23}" dt="2024-06-06T10:10:43.157" v="167" actId="1036"/>
        <pc:sldMkLst>
          <pc:docMk/>
          <pc:sldMk cId="1604112832" sldId="2600"/>
        </pc:sldMkLst>
        <pc:spChg chg="del">
          <ac:chgData name="逸見 翼" userId="e3a5ae1a-99fb-44d3-922b-08ba188685ec" providerId="ADAL" clId="{AC05CFC4-BD88-4E0B-8D4E-C653E2DC5D23}" dt="2024-06-06T10:10:39.327" v="153" actId="21"/>
          <ac:spMkLst>
            <pc:docMk/>
            <pc:sldMk cId="1604112832" sldId="2600"/>
            <ac:spMk id="3" creationId="{1EE7A022-F105-DCE9-F689-08088C79B3FF}"/>
          </ac:spMkLst>
        </pc:spChg>
        <pc:spChg chg="del">
          <ac:chgData name="逸見 翼" userId="e3a5ae1a-99fb-44d3-922b-08ba188685ec" providerId="ADAL" clId="{AC05CFC4-BD88-4E0B-8D4E-C653E2DC5D23}" dt="2024-06-06T10:10:39.327" v="153" actId="21"/>
          <ac:spMkLst>
            <pc:docMk/>
            <pc:sldMk cId="1604112832" sldId="2600"/>
            <ac:spMk id="4" creationId="{0A8D5B49-08E6-5E82-BF79-850229274708}"/>
          </ac:spMkLst>
        </pc:spChg>
        <pc:spChg chg="del">
          <ac:chgData name="逸見 翼" userId="e3a5ae1a-99fb-44d3-922b-08ba188685ec" providerId="ADAL" clId="{AC05CFC4-BD88-4E0B-8D4E-C653E2DC5D23}" dt="2024-06-06T10:10:39.327" v="153" actId="21"/>
          <ac:spMkLst>
            <pc:docMk/>
            <pc:sldMk cId="1604112832" sldId="2600"/>
            <ac:spMk id="7" creationId="{D7C20100-1159-119A-4B89-D95888A1D535}"/>
          </ac:spMkLst>
        </pc:spChg>
        <pc:spChg chg="del">
          <ac:chgData name="逸見 翼" userId="e3a5ae1a-99fb-44d3-922b-08ba188685ec" providerId="ADAL" clId="{AC05CFC4-BD88-4E0B-8D4E-C653E2DC5D23}" dt="2024-06-06T10:10:39.327" v="153" actId="21"/>
          <ac:spMkLst>
            <pc:docMk/>
            <pc:sldMk cId="1604112832" sldId="2600"/>
            <ac:spMk id="10" creationId="{E658F316-65C2-E56E-5B7C-715A97E6D3CE}"/>
          </ac:spMkLst>
        </pc:spChg>
        <pc:spChg chg="del">
          <ac:chgData name="逸見 翼" userId="e3a5ae1a-99fb-44d3-922b-08ba188685ec" providerId="ADAL" clId="{AC05CFC4-BD88-4E0B-8D4E-C653E2DC5D23}" dt="2024-06-06T10:10:39.327" v="153" actId="21"/>
          <ac:spMkLst>
            <pc:docMk/>
            <pc:sldMk cId="1604112832" sldId="2600"/>
            <ac:spMk id="11" creationId="{EAECBAE5-4AAA-6173-71DE-E1F309A810D7}"/>
          </ac:spMkLst>
        </pc:spChg>
        <pc:spChg chg="del">
          <ac:chgData name="逸見 翼" userId="e3a5ae1a-99fb-44d3-922b-08ba188685ec" providerId="ADAL" clId="{AC05CFC4-BD88-4E0B-8D4E-C653E2DC5D23}" dt="2024-06-06T10:10:39.327" v="153" actId="21"/>
          <ac:spMkLst>
            <pc:docMk/>
            <pc:sldMk cId="1604112832" sldId="2600"/>
            <ac:spMk id="12" creationId="{53A5176E-1E4A-09A9-65F3-C408BC5C4B35}"/>
          </ac:spMkLst>
        </pc:spChg>
        <pc:spChg chg="del">
          <ac:chgData name="逸見 翼" userId="e3a5ae1a-99fb-44d3-922b-08ba188685ec" providerId="ADAL" clId="{AC05CFC4-BD88-4E0B-8D4E-C653E2DC5D23}" dt="2024-06-06T10:10:39.327" v="153" actId="21"/>
          <ac:spMkLst>
            <pc:docMk/>
            <pc:sldMk cId="1604112832" sldId="2600"/>
            <ac:spMk id="13" creationId="{E4CFB723-F27A-3844-5939-A7403A3602C3}"/>
          </ac:spMkLst>
        </pc:spChg>
        <pc:spChg chg="del">
          <ac:chgData name="逸見 翼" userId="e3a5ae1a-99fb-44d3-922b-08ba188685ec" providerId="ADAL" clId="{AC05CFC4-BD88-4E0B-8D4E-C653E2DC5D23}" dt="2024-06-06T10:10:39.327" v="153" actId="21"/>
          <ac:spMkLst>
            <pc:docMk/>
            <pc:sldMk cId="1604112832" sldId="2600"/>
            <ac:spMk id="14" creationId="{B0132C20-31B9-8F4B-83EE-37F9A6E1AF4D}"/>
          </ac:spMkLst>
        </pc:spChg>
        <pc:spChg chg="del">
          <ac:chgData name="逸見 翼" userId="e3a5ae1a-99fb-44d3-922b-08ba188685ec" providerId="ADAL" clId="{AC05CFC4-BD88-4E0B-8D4E-C653E2DC5D23}" dt="2024-06-06T10:10:39.327" v="153" actId="21"/>
          <ac:spMkLst>
            <pc:docMk/>
            <pc:sldMk cId="1604112832" sldId="2600"/>
            <ac:spMk id="28" creationId="{1020AC11-50CF-4969-8040-04774CA211A3}"/>
          </ac:spMkLst>
        </pc:spChg>
        <pc:spChg chg="del">
          <ac:chgData name="逸見 翼" userId="e3a5ae1a-99fb-44d3-922b-08ba188685ec" providerId="ADAL" clId="{AC05CFC4-BD88-4E0B-8D4E-C653E2DC5D23}" dt="2024-06-06T10:10:39.327" v="153" actId="21"/>
          <ac:spMkLst>
            <pc:docMk/>
            <pc:sldMk cId="1604112832" sldId="2600"/>
            <ac:spMk id="29" creationId="{57B98AD3-8167-E9BB-E5E3-5EEFB4FB1C70}"/>
          </ac:spMkLst>
        </pc:spChg>
        <pc:spChg chg="del">
          <ac:chgData name="逸見 翼" userId="e3a5ae1a-99fb-44d3-922b-08ba188685ec" providerId="ADAL" clId="{AC05CFC4-BD88-4E0B-8D4E-C653E2DC5D23}" dt="2024-06-06T10:10:39.327" v="153" actId="21"/>
          <ac:spMkLst>
            <pc:docMk/>
            <pc:sldMk cId="1604112832" sldId="2600"/>
            <ac:spMk id="30" creationId="{29C086C2-54A9-C9C3-7E78-9218AB838867}"/>
          </ac:spMkLst>
        </pc:spChg>
        <pc:spChg chg="del">
          <ac:chgData name="逸見 翼" userId="e3a5ae1a-99fb-44d3-922b-08ba188685ec" providerId="ADAL" clId="{AC05CFC4-BD88-4E0B-8D4E-C653E2DC5D23}" dt="2024-06-06T10:10:39.327" v="153" actId="21"/>
          <ac:spMkLst>
            <pc:docMk/>
            <pc:sldMk cId="1604112832" sldId="2600"/>
            <ac:spMk id="31" creationId="{8D2D1F81-10DE-D8AB-E567-3BC1FAA58B39}"/>
          </ac:spMkLst>
        </pc:spChg>
        <pc:spChg chg="del">
          <ac:chgData name="逸見 翼" userId="e3a5ae1a-99fb-44d3-922b-08ba188685ec" providerId="ADAL" clId="{AC05CFC4-BD88-4E0B-8D4E-C653E2DC5D23}" dt="2024-06-06T10:10:39.327" v="153" actId="21"/>
          <ac:spMkLst>
            <pc:docMk/>
            <pc:sldMk cId="1604112832" sldId="2600"/>
            <ac:spMk id="33" creationId="{8AEEA457-FAA8-D5B6-844C-ABB08556C71C}"/>
          </ac:spMkLst>
        </pc:spChg>
        <pc:spChg chg="del">
          <ac:chgData name="逸見 翼" userId="e3a5ae1a-99fb-44d3-922b-08ba188685ec" providerId="ADAL" clId="{AC05CFC4-BD88-4E0B-8D4E-C653E2DC5D23}" dt="2024-06-06T10:10:39.327" v="153" actId="21"/>
          <ac:spMkLst>
            <pc:docMk/>
            <pc:sldMk cId="1604112832" sldId="2600"/>
            <ac:spMk id="34" creationId="{04296503-70E4-34E5-1DD5-486141DADA3D}"/>
          </ac:spMkLst>
        </pc:spChg>
        <pc:spChg chg="del">
          <ac:chgData name="逸見 翼" userId="e3a5ae1a-99fb-44d3-922b-08ba188685ec" providerId="ADAL" clId="{AC05CFC4-BD88-4E0B-8D4E-C653E2DC5D23}" dt="2024-06-06T10:10:39.327" v="153" actId="21"/>
          <ac:spMkLst>
            <pc:docMk/>
            <pc:sldMk cId="1604112832" sldId="2600"/>
            <ac:spMk id="35" creationId="{EF931658-0902-5BA7-6D30-F008C0C7B148}"/>
          </ac:spMkLst>
        </pc:spChg>
        <pc:spChg chg="del">
          <ac:chgData name="逸見 翼" userId="e3a5ae1a-99fb-44d3-922b-08ba188685ec" providerId="ADAL" clId="{AC05CFC4-BD88-4E0B-8D4E-C653E2DC5D23}" dt="2024-06-06T10:10:39.327" v="153" actId="21"/>
          <ac:spMkLst>
            <pc:docMk/>
            <pc:sldMk cId="1604112832" sldId="2600"/>
            <ac:spMk id="37" creationId="{6B61BABD-4E08-79DF-FA6B-A004F9FF06E4}"/>
          </ac:spMkLst>
        </pc:spChg>
        <pc:picChg chg="add mod">
          <ac:chgData name="逸見 翼" userId="e3a5ae1a-99fb-44d3-922b-08ba188685ec" providerId="ADAL" clId="{AC05CFC4-BD88-4E0B-8D4E-C653E2DC5D23}" dt="2024-06-06T10:10:43.157" v="167" actId="1036"/>
          <ac:picMkLst>
            <pc:docMk/>
            <pc:sldMk cId="1604112832" sldId="2600"/>
            <ac:picMk id="2" creationId="{8AEE218D-B522-9FC9-8712-59488E687B8F}"/>
          </ac:picMkLst>
        </pc:picChg>
        <pc:picChg chg="del">
          <ac:chgData name="逸見 翼" userId="e3a5ae1a-99fb-44d3-922b-08ba188685ec" providerId="ADAL" clId="{AC05CFC4-BD88-4E0B-8D4E-C653E2DC5D23}" dt="2024-06-06T10:10:39.327" v="153" actId="21"/>
          <ac:picMkLst>
            <pc:docMk/>
            <pc:sldMk cId="1604112832" sldId="2600"/>
            <ac:picMk id="6" creationId="{9C348EDC-D706-0D9C-238D-D97EDDDCAA51}"/>
          </ac:picMkLst>
        </pc:picChg>
        <pc:picChg chg="del">
          <ac:chgData name="逸見 翼" userId="e3a5ae1a-99fb-44d3-922b-08ba188685ec" providerId="ADAL" clId="{AC05CFC4-BD88-4E0B-8D4E-C653E2DC5D23}" dt="2024-06-06T10:10:39.327" v="153" actId="21"/>
          <ac:picMkLst>
            <pc:docMk/>
            <pc:sldMk cId="1604112832" sldId="2600"/>
            <ac:picMk id="8" creationId="{C8B82471-812A-B5EF-B0A6-7F4ABF344CAD}"/>
          </ac:picMkLst>
        </pc:picChg>
        <pc:picChg chg="del">
          <ac:chgData name="逸見 翼" userId="e3a5ae1a-99fb-44d3-922b-08ba188685ec" providerId="ADAL" clId="{AC05CFC4-BD88-4E0B-8D4E-C653E2DC5D23}" dt="2024-06-06T10:10:39.327" v="153" actId="21"/>
          <ac:picMkLst>
            <pc:docMk/>
            <pc:sldMk cId="1604112832" sldId="2600"/>
            <ac:picMk id="9" creationId="{F46D6437-DAEB-B3A5-D351-18A94597B65D}"/>
          </ac:picMkLst>
        </pc:picChg>
        <pc:picChg chg="del">
          <ac:chgData name="逸見 翼" userId="e3a5ae1a-99fb-44d3-922b-08ba188685ec" providerId="ADAL" clId="{AC05CFC4-BD88-4E0B-8D4E-C653E2DC5D23}" dt="2024-06-06T10:10:39.327" v="153" actId="21"/>
          <ac:picMkLst>
            <pc:docMk/>
            <pc:sldMk cId="1604112832" sldId="2600"/>
            <ac:picMk id="16" creationId="{D7E5DA47-2147-22DD-A6DB-8FD3A430ED63}"/>
          </ac:picMkLst>
        </pc:picChg>
      </pc:sldChg>
      <pc:sldChg chg="addSp delSp modSp mod">
        <pc:chgData name="逸見 翼" userId="e3a5ae1a-99fb-44d3-922b-08ba188685ec" providerId="ADAL" clId="{AC05CFC4-BD88-4E0B-8D4E-C653E2DC5D23}" dt="2024-06-06T10:22:33.719" v="598" actId="1076"/>
        <pc:sldMkLst>
          <pc:docMk/>
          <pc:sldMk cId="146209468" sldId="2691"/>
        </pc:sldMkLst>
        <pc:spChg chg="del">
          <ac:chgData name="逸見 翼" userId="e3a5ae1a-99fb-44d3-922b-08ba188685ec" providerId="ADAL" clId="{AC05CFC4-BD88-4E0B-8D4E-C653E2DC5D23}" dt="2024-06-06T10:22:25.885" v="592" actId="21"/>
          <ac:spMkLst>
            <pc:docMk/>
            <pc:sldMk cId="146209468" sldId="2691"/>
            <ac:spMk id="8" creationId="{392904C5-477D-14C2-0660-69EF63349C8B}"/>
          </ac:spMkLst>
        </pc:spChg>
        <pc:spChg chg="del">
          <ac:chgData name="逸見 翼" userId="e3a5ae1a-99fb-44d3-922b-08ba188685ec" providerId="ADAL" clId="{AC05CFC4-BD88-4E0B-8D4E-C653E2DC5D23}" dt="2024-06-06T10:22:25.885" v="592" actId="21"/>
          <ac:spMkLst>
            <pc:docMk/>
            <pc:sldMk cId="146209468" sldId="2691"/>
            <ac:spMk id="9" creationId="{A53D7789-B296-C0DA-1A12-CDF0908B27DD}"/>
          </ac:spMkLst>
        </pc:spChg>
        <pc:spChg chg="del">
          <ac:chgData name="逸見 翼" userId="e3a5ae1a-99fb-44d3-922b-08ba188685ec" providerId="ADAL" clId="{AC05CFC4-BD88-4E0B-8D4E-C653E2DC5D23}" dt="2024-06-06T10:22:25.885" v="592" actId="21"/>
          <ac:spMkLst>
            <pc:docMk/>
            <pc:sldMk cId="146209468" sldId="2691"/>
            <ac:spMk id="10" creationId="{8ACC832D-B698-2F64-D994-040616393EC5}"/>
          </ac:spMkLst>
        </pc:spChg>
        <pc:spChg chg="del">
          <ac:chgData name="逸見 翼" userId="e3a5ae1a-99fb-44d3-922b-08ba188685ec" providerId="ADAL" clId="{AC05CFC4-BD88-4E0B-8D4E-C653E2DC5D23}" dt="2024-06-06T10:22:25.885" v="592" actId="21"/>
          <ac:spMkLst>
            <pc:docMk/>
            <pc:sldMk cId="146209468" sldId="2691"/>
            <ac:spMk id="12" creationId="{AD979CCA-ADC0-FE62-B4C0-AD2043317E04}"/>
          </ac:spMkLst>
        </pc:spChg>
        <pc:spChg chg="del">
          <ac:chgData name="逸見 翼" userId="e3a5ae1a-99fb-44d3-922b-08ba188685ec" providerId="ADAL" clId="{AC05CFC4-BD88-4E0B-8D4E-C653E2DC5D23}" dt="2024-06-06T10:22:25.885" v="592" actId="21"/>
          <ac:spMkLst>
            <pc:docMk/>
            <pc:sldMk cId="146209468" sldId="2691"/>
            <ac:spMk id="13" creationId="{70055E0E-A2F3-DE4A-B499-E01BB19B70A0}"/>
          </ac:spMkLst>
        </pc:spChg>
        <pc:spChg chg="del">
          <ac:chgData name="逸見 翼" userId="e3a5ae1a-99fb-44d3-922b-08ba188685ec" providerId="ADAL" clId="{AC05CFC4-BD88-4E0B-8D4E-C653E2DC5D23}" dt="2024-06-06T10:22:25.885" v="592" actId="21"/>
          <ac:spMkLst>
            <pc:docMk/>
            <pc:sldMk cId="146209468" sldId="2691"/>
            <ac:spMk id="14" creationId="{95D035F3-CCD4-13A8-0971-8BDD837F71FD}"/>
          </ac:spMkLst>
        </pc:spChg>
        <pc:spChg chg="del">
          <ac:chgData name="逸見 翼" userId="e3a5ae1a-99fb-44d3-922b-08ba188685ec" providerId="ADAL" clId="{AC05CFC4-BD88-4E0B-8D4E-C653E2DC5D23}" dt="2024-06-06T10:22:25.885" v="592" actId="21"/>
          <ac:spMkLst>
            <pc:docMk/>
            <pc:sldMk cId="146209468" sldId="2691"/>
            <ac:spMk id="15" creationId="{8DDBA5EA-2435-3C2B-B741-E13023AD62B4}"/>
          </ac:spMkLst>
        </pc:spChg>
        <pc:spChg chg="del">
          <ac:chgData name="逸見 翼" userId="e3a5ae1a-99fb-44d3-922b-08ba188685ec" providerId="ADAL" clId="{AC05CFC4-BD88-4E0B-8D4E-C653E2DC5D23}" dt="2024-06-06T10:22:25.885" v="592" actId="21"/>
          <ac:spMkLst>
            <pc:docMk/>
            <pc:sldMk cId="146209468" sldId="2691"/>
            <ac:spMk id="16" creationId="{556902CF-E6BE-8250-5824-48197A7D02E7}"/>
          </ac:spMkLst>
        </pc:spChg>
        <pc:spChg chg="del">
          <ac:chgData name="逸見 翼" userId="e3a5ae1a-99fb-44d3-922b-08ba188685ec" providerId="ADAL" clId="{AC05CFC4-BD88-4E0B-8D4E-C653E2DC5D23}" dt="2024-06-06T10:22:25.885" v="592" actId="21"/>
          <ac:spMkLst>
            <pc:docMk/>
            <pc:sldMk cId="146209468" sldId="2691"/>
            <ac:spMk id="18" creationId="{896379A5-9D98-7A10-8E14-D920AC010EF2}"/>
          </ac:spMkLst>
        </pc:spChg>
        <pc:spChg chg="del">
          <ac:chgData name="逸見 翼" userId="e3a5ae1a-99fb-44d3-922b-08ba188685ec" providerId="ADAL" clId="{AC05CFC4-BD88-4E0B-8D4E-C653E2DC5D23}" dt="2024-06-06T10:22:25.885" v="592" actId="21"/>
          <ac:spMkLst>
            <pc:docMk/>
            <pc:sldMk cId="146209468" sldId="2691"/>
            <ac:spMk id="23" creationId="{C179D70A-CE19-4C92-AA72-A5FD7E5868E1}"/>
          </ac:spMkLst>
        </pc:spChg>
        <pc:spChg chg="del">
          <ac:chgData name="逸見 翼" userId="e3a5ae1a-99fb-44d3-922b-08ba188685ec" providerId="ADAL" clId="{AC05CFC4-BD88-4E0B-8D4E-C653E2DC5D23}" dt="2024-06-06T10:22:25.885" v="592" actId="21"/>
          <ac:spMkLst>
            <pc:docMk/>
            <pc:sldMk cId="146209468" sldId="2691"/>
            <ac:spMk id="32" creationId="{29B17660-F829-4932-8632-DBE8B693DB07}"/>
          </ac:spMkLst>
        </pc:spChg>
        <pc:spChg chg="del">
          <ac:chgData name="逸見 翼" userId="e3a5ae1a-99fb-44d3-922b-08ba188685ec" providerId="ADAL" clId="{AC05CFC4-BD88-4E0B-8D4E-C653E2DC5D23}" dt="2024-06-06T10:22:25.885" v="592" actId="21"/>
          <ac:spMkLst>
            <pc:docMk/>
            <pc:sldMk cId="146209468" sldId="2691"/>
            <ac:spMk id="33" creationId="{CFAC75E0-C405-4479-BCAE-2C3D3F26151A}"/>
          </ac:spMkLst>
        </pc:spChg>
        <pc:picChg chg="add mod">
          <ac:chgData name="逸見 翼" userId="e3a5ae1a-99fb-44d3-922b-08ba188685ec" providerId="ADAL" clId="{AC05CFC4-BD88-4E0B-8D4E-C653E2DC5D23}" dt="2024-06-06T10:22:33.719" v="598" actId="1076"/>
          <ac:picMkLst>
            <pc:docMk/>
            <pc:sldMk cId="146209468" sldId="2691"/>
            <ac:picMk id="3" creationId="{C07945EA-6897-7906-EC69-7471EA74611D}"/>
          </ac:picMkLst>
        </pc:picChg>
        <pc:picChg chg="del">
          <ac:chgData name="逸見 翼" userId="e3a5ae1a-99fb-44d3-922b-08ba188685ec" providerId="ADAL" clId="{AC05CFC4-BD88-4E0B-8D4E-C653E2DC5D23}" dt="2024-06-06T10:22:25.885" v="592" actId="21"/>
          <ac:picMkLst>
            <pc:docMk/>
            <pc:sldMk cId="146209468" sldId="2691"/>
            <ac:picMk id="5" creationId="{29D80C9E-7D96-C024-6DC0-16297C52DC02}"/>
          </ac:picMkLst>
        </pc:picChg>
        <pc:picChg chg="del">
          <ac:chgData name="逸見 翼" userId="e3a5ae1a-99fb-44d3-922b-08ba188685ec" providerId="ADAL" clId="{AC05CFC4-BD88-4E0B-8D4E-C653E2DC5D23}" dt="2024-06-06T10:22:25.885" v="592" actId="21"/>
          <ac:picMkLst>
            <pc:docMk/>
            <pc:sldMk cId="146209468" sldId="2691"/>
            <ac:picMk id="6" creationId="{28175DC6-3B57-ED11-58D6-2EDA84C5EE1F}"/>
          </ac:picMkLst>
        </pc:picChg>
        <pc:picChg chg="del">
          <ac:chgData name="逸見 翼" userId="e3a5ae1a-99fb-44d3-922b-08ba188685ec" providerId="ADAL" clId="{AC05CFC4-BD88-4E0B-8D4E-C653E2DC5D23}" dt="2024-06-06T10:22:25.885" v="592" actId="21"/>
          <ac:picMkLst>
            <pc:docMk/>
            <pc:sldMk cId="146209468" sldId="2691"/>
            <ac:picMk id="7" creationId="{4BF4DE44-1F80-42AC-84E5-B3F743D6B592}"/>
          </ac:picMkLst>
        </pc:picChg>
        <pc:picChg chg="del">
          <ac:chgData name="逸見 翼" userId="e3a5ae1a-99fb-44d3-922b-08ba188685ec" providerId="ADAL" clId="{AC05CFC4-BD88-4E0B-8D4E-C653E2DC5D23}" dt="2024-06-06T10:22:25.885" v="592" actId="21"/>
          <ac:picMkLst>
            <pc:docMk/>
            <pc:sldMk cId="146209468" sldId="2691"/>
            <ac:picMk id="17" creationId="{EA6B3DE6-6482-A19E-F85A-16FE92333585}"/>
          </ac:picMkLst>
        </pc:picChg>
        <pc:cxnChg chg="del">
          <ac:chgData name="逸見 翼" userId="e3a5ae1a-99fb-44d3-922b-08ba188685ec" providerId="ADAL" clId="{AC05CFC4-BD88-4E0B-8D4E-C653E2DC5D23}" dt="2024-06-06T10:22:25.885" v="592" actId="21"/>
          <ac:cxnSpMkLst>
            <pc:docMk/>
            <pc:sldMk cId="146209468" sldId="2691"/>
            <ac:cxnSpMk id="11" creationId="{FFDB115C-ECA7-E39E-56E8-EE6BD71DAB41}"/>
          </ac:cxnSpMkLst>
        </pc:cxnChg>
      </pc:sldChg>
      <pc:sldChg chg="addSp delSp modSp mod">
        <pc:chgData name="逸見 翼" userId="e3a5ae1a-99fb-44d3-922b-08ba188685ec" providerId="ADAL" clId="{AC05CFC4-BD88-4E0B-8D4E-C653E2DC5D23}" dt="2024-06-06T10:22:55.968" v="604" actId="14100"/>
        <pc:sldMkLst>
          <pc:docMk/>
          <pc:sldMk cId="2332642411" sldId="2693"/>
        </pc:sldMkLst>
        <pc:spChg chg="del">
          <ac:chgData name="逸見 翼" userId="e3a5ae1a-99fb-44d3-922b-08ba188685ec" providerId="ADAL" clId="{AC05CFC4-BD88-4E0B-8D4E-C653E2DC5D23}" dt="2024-06-06T10:22:42.176" v="599" actId="21"/>
          <ac:spMkLst>
            <pc:docMk/>
            <pc:sldMk cId="2332642411" sldId="2693"/>
            <ac:spMk id="6" creationId="{17A3B1D7-40E5-1B8A-546A-9D2CA009FABA}"/>
          </ac:spMkLst>
        </pc:spChg>
        <pc:spChg chg="del">
          <ac:chgData name="逸見 翼" userId="e3a5ae1a-99fb-44d3-922b-08ba188685ec" providerId="ADAL" clId="{AC05CFC4-BD88-4E0B-8D4E-C653E2DC5D23}" dt="2024-06-06T10:22:42.176" v="599" actId="21"/>
          <ac:spMkLst>
            <pc:docMk/>
            <pc:sldMk cId="2332642411" sldId="2693"/>
            <ac:spMk id="20" creationId="{7DD73E73-8931-4CF8-9C6A-EED5A275CF5C}"/>
          </ac:spMkLst>
        </pc:spChg>
        <pc:spChg chg="del">
          <ac:chgData name="逸見 翼" userId="e3a5ae1a-99fb-44d3-922b-08ba188685ec" providerId="ADAL" clId="{AC05CFC4-BD88-4E0B-8D4E-C653E2DC5D23}" dt="2024-06-06T10:22:42.176" v="599" actId="21"/>
          <ac:spMkLst>
            <pc:docMk/>
            <pc:sldMk cId="2332642411" sldId="2693"/>
            <ac:spMk id="25" creationId="{186A0153-3199-437F-8F7E-1E1665C7F836}"/>
          </ac:spMkLst>
        </pc:spChg>
        <pc:spChg chg="del">
          <ac:chgData name="逸見 翼" userId="e3a5ae1a-99fb-44d3-922b-08ba188685ec" providerId="ADAL" clId="{AC05CFC4-BD88-4E0B-8D4E-C653E2DC5D23}" dt="2024-06-06T10:22:42.176" v="599" actId="21"/>
          <ac:spMkLst>
            <pc:docMk/>
            <pc:sldMk cId="2332642411" sldId="2693"/>
            <ac:spMk id="32" creationId="{EFA4E734-24F2-409A-A718-515624520BCF}"/>
          </ac:spMkLst>
        </pc:spChg>
        <pc:spChg chg="del">
          <ac:chgData name="逸見 翼" userId="e3a5ae1a-99fb-44d3-922b-08ba188685ec" providerId="ADAL" clId="{AC05CFC4-BD88-4E0B-8D4E-C653E2DC5D23}" dt="2024-06-06T10:22:42.176" v="599" actId="21"/>
          <ac:spMkLst>
            <pc:docMk/>
            <pc:sldMk cId="2332642411" sldId="2693"/>
            <ac:spMk id="35" creationId="{5A8B1D94-E9EF-43AA-B557-2D356EC2A2C4}"/>
          </ac:spMkLst>
        </pc:spChg>
        <pc:spChg chg="del">
          <ac:chgData name="逸見 翼" userId="e3a5ae1a-99fb-44d3-922b-08ba188685ec" providerId="ADAL" clId="{AC05CFC4-BD88-4E0B-8D4E-C653E2DC5D23}" dt="2024-06-06T10:22:42.176" v="599" actId="21"/>
          <ac:spMkLst>
            <pc:docMk/>
            <pc:sldMk cId="2332642411" sldId="2693"/>
            <ac:spMk id="37" creationId="{88728842-F271-4C84-9FDB-F04DEC2FBF61}"/>
          </ac:spMkLst>
        </pc:spChg>
        <pc:spChg chg="del">
          <ac:chgData name="逸見 翼" userId="e3a5ae1a-99fb-44d3-922b-08ba188685ec" providerId="ADAL" clId="{AC05CFC4-BD88-4E0B-8D4E-C653E2DC5D23}" dt="2024-06-06T10:22:42.176" v="599" actId="21"/>
          <ac:spMkLst>
            <pc:docMk/>
            <pc:sldMk cId="2332642411" sldId="2693"/>
            <ac:spMk id="38" creationId="{6B9172A3-FD95-4397-996A-C84FEB34137B}"/>
          </ac:spMkLst>
        </pc:spChg>
        <pc:spChg chg="del">
          <ac:chgData name="逸見 翼" userId="e3a5ae1a-99fb-44d3-922b-08ba188685ec" providerId="ADAL" clId="{AC05CFC4-BD88-4E0B-8D4E-C653E2DC5D23}" dt="2024-06-06T10:22:42.176" v="599" actId="21"/>
          <ac:spMkLst>
            <pc:docMk/>
            <pc:sldMk cId="2332642411" sldId="2693"/>
            <ac:spMk id="39" creationId="{46334AB3-CD85-44A6-A0DE-76ACA76C49C5}"/>
          </ac:spMkLst>
        </pc:spChg>
        <pc:spChg chg="del">
          <ac:chgData name="逸見 翼" userId="e3a5ae1a-99fb-44d3-922b-08ba188685ec" providerId="ADAL" clId="{AC05CFC4-BD88-4E0B-8D4E-C653E2DC5D23}" dt="2024-06-06T10:22:42.176" v="599" actId="21"/>
          <ac:spMkLst>
            <pc:docMk/>
            <pc:sldMk cId="2332642411" sldId="2693"/>
            <ac:spMk id="45" creationId="{BA0E9790-CB42-4F81-8C17-6CC568AA803F}"/>
          </ac:spMkLst>
        </pc:spChg>
        <pc:spChg chg="del">
          <ac:chgData name="逸見 翼" userId="e3a5ae1a-99fb-44d3-922b-08ba188685ec" providerId="ADAL" clId="{AC05CFC4-BD88-4E0B-8D4E-C653E2DC5D23}" dt="2024-06-06T10:22:42.176" v="599" actId="21"/>
          <ac:spMkLst>
            <pc:docMk/>
            <pc:sldMk cId="2332642411" sldId="2693"/>
            <ac:spMk id="46" creationId="{F304A2CE-5465-4AC3-B426-9479C9AE10CA}"/>
          </ac:spMkLst>
        </pc:spChg>
        <pc:spChg chg="del">
          <ac:chgData name="逸見 翼" userId="e3a5ae1a-99fb-44d3-922b-08ba188685ec" providerId="ADAL" clId="{AC05CFC4-BD88-4E0B-8D4E-C653E2DC5D23}" dt="2024-06-06T10:22:42.176" v="599" actId="21"/>
          <ac:spMkLst>
            <pc:docMk/>
            <pc:sldMk cId="2332642411" sldId="2693"/>
            <ac:spMk id="51" creationId="{F2E83012-1EA6-4B52-9F0A-6E5B57C5B5B9}"/>
          </ac:spMkLst>
        </pc:spChg>
        <pc:spChg chg="del">
          <ac:chgData name="逸見 翼" userId="e3a5ae1a-99fb-44d3-922b-08ba188685ec" providerId="ADAL" clId="{AC05CFC4-BD88-4E0B-8D4E-C653E2DC5D23}" dt="2024-06-06T10:22:42.176" v="599" actId="21"/>
          <ac:spMkLst>
            <pc:docMk/>
            <pc:sldMk cId="2332642411" sldId="2693"/>
            <ac:spMk id="53" creationId="{D9E9FD1B-5279-4BCA-952D-4F1964BB5BB0}"/>
          </ac:spMkLst>
        </pc:spChg>
        <pc:picChg chg="add mod">
          <ac:chgData name="逸見 翼" userId="e3a5ae1a-99fb-44d3-922b-08ba188685ec" providerId="ADAL" clId="{AC05CFC4-BD88-4E0B-8D4E-C653E2DC5D23}" dt="2024-06-06T10:22:55.968" v="604" actId="14100"/>
          <ac:picMkLst>
            <pc:docMk/>
            <pc:sldMk cId="2332642411" sldId="2693"/>
            <ac:picMk id="3" creationId="{2D192A26-B2CF-ED84-6BE0-DBF50E7E8816}"/>
          </ac:picMkLst>
        </pc:picChg>
        <pc:picChg chg="del">
          <ac:chgData name="逸見 翼" userId="e3a5ae1a-99fb-44d3-922b-08ba188685ec" providerId="ADAL" clId="{AC05CFC4-BD88-4E0B-8D4E-C653E2DC5D23}" dt="2024-06-06T10:22:42.176" v="599" actId="21"/>
          <ac:picMkLst>
            <pc:docMk/>
            <pc:sldMk cId="2332642411" sldId="2693"/>
            <ac:picMk id="5" creationId="{8D510062-1263-726B-955C-8B0F5197CF37}"/>
          </ac:picMkLst>
        </pc:picChg>
        <pc:picChg chg="del">
          <ac:chgData name="逸見 翼" userId="e3a5ae1a-99fb-44d3-922b-08ba188685ec" providerId="ADAL" clId="{AC05CFC4-BD88-4E0B-8D4E-C653E2DC5D23}" dt="2024-06-06T10:22:42.176" v="599" actId="21"/>
          <ac:picMkLst>
            <pc:docMk/>
            <pc:sldMk cId="2332642411" sldId="2693"/>
            <ac:picMk id="8" creationId="{2D51351B-8811-4D37-8380-0D66E8F2FBCF}"/>
          </ac:picMkLst>
        </pc:picChg>
        <pc:picChg chg="del">
          <ac:chgData name="逸見 翼" userId="e3a5ae1a-99fb-44d3-922b-08ba188685ec" providerId="ADAL" clId="{AC05CFC4-BD88-4E0B-8D4E-C653E2DC5D23}" dt="2024-06-06T10:22:42.176" v="599" actId="21"/>
          <ac:picMkLst>
            <pc:docMk/>
            <pc:sldMk cId="2332642411" sldId="2693"/>
            <ac:picMk id="9" creationId="{0D72B69D-EB1A-1671-66F1-5C69510C9FA5}"/>
          </ac:picMkLst>
        </pc:picChg>
        <pc:picChg chg="del">
          <ac:chgData name="逸見 翼" userId="e3a5ae1a-99fb-44d3-922b-08ba188685ec" providerId="ADAL" clId="{AC05CFC4-BD88-4E0B-8D4E-C653E2DC5D23}" dt="2024-06-06T10:22:42.176" v="599" actId="21"/>
          <ac:picMkLst>
            <pc:docMk/>
            <pc:sldMk cId="2332642411" sldId="2693"/>
            <ac:picMk id="12" creationId="{577FA91B-46BE-E0A7-BABF-19283A0CD35F}"/>
          </ac:picMkLst>
        </pc:picChg>
      </pc:sldChg>
      <pc:sldChg chg="addSp delSp modSp mod">
        <pc:chgData name="逸見 翼" userId="e3a5ae1a-99fb-44d3-922b-08ba188685ec" providerId="ADAL" clId="{AC05CFC4-BD88-4E0B-8D4E-C653E2DC5D23}" dt="2024-06-06T10:24:34.729" v="652" actId="1035"/>
        <pc:sldMkLst>
          <pc:docMk/>
          <pc:sldMk cId="506178721" sldId="2973"/>
        </pc:sldMkLst>
        <pc:spChg chg="del">
          <ac:chgData name="逸見 翼" userId="e3a5ae1a-99fb-44d3-922b-08ba188685ec" providerId="ADAL" clId="{AC05CFC4-BD88-4E0B-8D4E-C653E2DC5D23}" dt="2024-06-06T10:24:28.793" v="640" actId="21"/>
          <ac:spMkLst>
            <pc:docMk/>
            <pc:sldMk cId="506178721" sldId="2973"/>
            <ac:spMk id="7" creationId="{3657888E-AA06-4A87-BDE0-AB380C4D5659}"/>
          </ac:spMkLst>
        </pc:spChg>
        <pc:spChg chg="del">
          <ac:chgData name="逸見 翼" userId="e3a5ae1a-99fb-44d3-922b-08ba188685ec" providerId="ADAL" clId="{AC05CFC4-BD88-4E0B-8D4E-C653E2DC5D23}" dt="2024-06-06T10:24:28.793" v="640" actId="21"/>
          <ac:spMkLst>
            <pc:docMk/>
            <pc:sldMk cId="506178721" sldId="2973"/>
            <ac:spMk id="8" creationId="{D646BE9E-FFA3-4417-9C91-3721E07D765F}"/>
          </ac:spMkLst>
        </pc:spChg>
        <pc:spChg chg="del">
          <ac:chgData name="逸見 翼" userId="e3a5ae1a-99fb-44d3-922b-08ba188685ec" providerId="ADAL" clId="{AC05CFC4-BD88-4E0B-8D4E-C653E2DC5D23}" dt="2024-06-06T10:24:28.793" v="640" actId="21"/>
          <ac:spMkLst>
            <pc:docMk/>
            <pc:sldMk cId="506178721" sldId="2973"/>
            <ac:spMk id="9" creationId="{C0C70F63-EE5D-4E0D-AE8B-46CD5AA778F2}"/>
          </ac:spMkLst>
        </pc:spChg>
        <pc:spChg chg="del">
          <ac:chgData name="逸見 翼" userId="e3a5ae1a-99fb-44d3-922b-08ba188685ec" providerId="ADAL" clId="{AC05CFC4-BD88-4E0B-8D4E-C653E2DC5D23}" dt="2024-06-06T10:24:28.793" v="640" actId="21"/>
          <ac:spMkLst>
            <pc:docMk/>
            <pc:sldMk cId="506178721" sldId="2973"/>
            <ac:spMk id="11" creationId="{72B8FE31-7EF9-473F-94AD-A004CAB0FCF2}"/>
          </ac:spMkLst>
        </pc:spChg>
        <pc:spChg chg="del">
          <ac:chgData name="逸見 翼" userId="e3a5ae1a-99fb-44d3-922b-08ba188685ec" providerId="ADAL" clId="{AC05CFC4-BD88-4E0B-8D4E-C653E2DC5D23}" dt="2024-06-06T10:24:28.793" v="640" actId="21"/>
          <ac:spMkLst>
            <pc:docMk/>
            <pc:sldMk cId="506178721" sldId="2973"/>
            <ac:spMk id="12" creationId="{74C27AC6-CB02-43B2-AD92-A204F0866F8D}"/>
          </ac:spMkLst>
        </pc:spChg>
        <pc:spChg chg="del">
          <ac:chgData name="逸見 翼" userId="e3a5ae1a-99fb-44d3-922b-08ba188685ec" providerId="ADAL" clId="{AC05CFC4-BD88-4E0B-8D4E-C653E2DC5D23}" dt="2024-06-06T10:24:28.793" v="640" actId="21"/>
          <ac:spMkLst>
            <pc:docMk/>
            <pc:sldMk cId="506178721" sldId="2973"/>
            <ac:spMk id="13" creationId="{4C51D2A6-D43C-4975-8D7D-36544A9B50C6}"/>
          </ac:spMkLst>
        </pc:spChg>
        <pc:spChg chg="del">
          <ac:chgData name="逸見 翼" userId="e3a5ae1a-99fb-44d3-922b-08ba188685ec" providerId="ADAL" clId="{AC05CFC4-BD88-4E0B-8D4E-C653E2DC5D23}" dt="2024-06-06T10:24:28.793" v="640" actId="21"/>
          <ac:spMkLst>
            <pc:docMk/>
            <pc:sldMk cId="506178721" sldId="2973"/>
            <ac:spMk id="14" creationId="{49069D1F-363A-4E5A-BBB7-D42738A43DA1}"/>
          </ac:spMkLst>
        </pc:spChg>
        <pc:spChg chg="del">
          <ac:chgData name="逸見 翼" userId="e3a5ae1a-99fb-44d3-922b-08ba188685ec" providerId="ADAL" clId="{AC05CFC4-BD88-4E0B-8D4E-C653E2DC5D23}" dt="2024-06-06T10:24:28.793" v="640" actId="21"/>
          <ac:spMkLst>
            <pc:docMk/>
            <pc:sldMk cId="506178721" sldId="2973"/>
            <ac:spMk id="15" creationId="{CF89D310-F60C-42FE-AA43-BAB7452F175D}"/>
          </ac:spMkLst>
        </pc:spChg>
        <pc:spChg chg="del">
          <ac:chgData name="逸見 翼" userId="e3a5ae1a-99fb-44d3-922b-08ba188685ec" providerId="ADAL" clId="{AC05CFC4-BD88-4E0B-8D4E-C653E2DC5D23}" dt="2024-06-06T10:24:28.793" v="640" actId="21"/>
          <ac:spMkLst>
            <pc:docMk/>
            <pc:sldMk cId="506178721" sldId="2973"/>
            <ac:spMk id="17" creationId="{231B9B11-38CB-C39F-5963-FC252C7811A1}"/>
          </ac:spMkLst>
        </pc:spChg>
        <pc:spChg chg="del">
          <ac:chgData name="逸見 翼" userId="e3a5ae1a-99fb-44d3-922b-08ba188685ec" providerId="ADAL" clId="{AC05CFC4-BD88-4E0B-8D4E-C653E2DC5D23}" dt="2024-06-06T10:24:28.793" v="640" actId="21"/>
          <ac:spMkLst>
            <pc:docMk/>
            <pc:sldMk cId="506178721" sldId="2973"/>
            <ac:spMk id="21" creationId="{F808BB92-932A-423B-8DDA-F871BE75EAC8}"/>
          </ac:spMkLst>
        </pc:spChg>
        <pc:spChg chg="del">
          <ac:chgData name="逸見 翼" userId="e3a5ae1a-99fb-44d3-922b-08ba188685ec" providerId="ADAL" clId="{AC05CFC4-BD88-4E0B-8D4E-C653E2DC5D23}" dt="2024-06-06T10:24:28.793" v="640" actId="21"/>
          <ac:spMkLst>
            <pc:docMk/>
            <pc:sldMk cId="506178721" sldId="2973"/>
            <ac:spMk id="22" creationId="{9771AF59-818E-4E89-9B1F-4BB94740210C}"/>
          </ac:spMkLst>
        </pc:spChg>
        <pc:spChg chg="del">
          <ac:chgData name="逸見 翼" userId="e3a5ae1a-99fb-44d3-922b-08ba188685ec" providerId="ADAL" clId="{AC05CFC4-BD88-4E0B-8D4E-C653E2DC5D23}" dt="2024-06-06T10:24:28.793" v="640" actId="21"/>
          <ac:spMkLst>
            <pc:docMk/>
            <pc:sldMk cId="506178721" sldId="2973"/>
            <ac:spMk id="23" creationId="{8FA7CE6F-3AE4-4A60-89B0-398DFEE00934}"/>
          </ac:spMkLst>
        </pc:spChg>
        <pc:picChg chg="del">
          <ac:chgData name="逸見 翼" userId="e3a5ae1a-99fb-44d3-922b-08ba188685ec" providerId="ADAL" clId="{AC05CFC4-BD88-4E0B-8D4E-C653E2DC5D23}" dt="2024-06-06T10:24:28.793" v="640" actId="21"/>
          <ac:picMkLst>
            <pc:docMk/>
            <pc:sldMk cId="506178721" sldId="2973"/>
            <ac:picMk id="3" creationId="{C1F17DD9-4886-EF8B-AEC4-C16BCFDA6B31}"/>
          </ac:picMkLst>
        </pc:picChg>
        <pc:picChg chg="add mod">
          <ac:chgData name="逸見 翼" userId="e3a5ae1a-99fb-44d3-922b-08ba188685ec" providerId="ADAL" clId="{AC05CFC4-BD88-4E0B-8D4E-C653E2DC5D23}" dt="2024-06-06T10:24:34.729" v="652" actId="1035"/>
          <ac:picMkLst>
            <pc:docMk/>
            <pc:sldMk cId="506178721" sldId="2973"/>
            <ac:picMk id="5" creationId="{FCE7A66B-9316-9DBA-0961-7C59EA964C03}"/>
          </ac:picMkLst>
        </pc:picChg>
        <pc:picChg chg="del">
          <ac:chgData name="逸見 翼" userId="e3a5ae1a-99fb-44d3-922b-08ba188685ec" providerId="ADAL" clId="{AC05CFC4-BD88-4E0B-8D4E-C653E2DC5D23}" dt="2024-06-06T10:24:28.793" v="640" actId="21"/>
          <ac:picMkLst>
            <pc:docMk/>
            <pc:sldMk cId="506178721" sldId="2973"/>
            <ac:picMk id="6" creationId="{E558DFC9-E900-41EA-B946-3204BEA57B13}"/>
          </ac:picMkLst>
        </pc:picChg>
        <pc:picChg chg="del">
          <ac:chgData name="逸見 翼" userId="e3a5ae1a-99fb-44d3-922b-08ba188685ec" providerId="ADAL" clId="{AC05CFC4-BD88-4E0B-8D4E-C653E2DC5D23}" dt="2024-06-06T10:24:28.793" v="640" actId="21"/>
          <ac:picMkLst>
            <pc:docMk/>
            <pc:sldMk cId="506178721" sldId="2973"/>
            <ac:picMk id="16" creationId="{96561D41-3DD2-8F06-0B36-36DBC82EADE7}"/>
          </ac:picMkLst>
        </pc:picChg>
        <pc:picChg chg="del">
          <ac:chgData name="逸見 翼" userId="e3a5ae1a-99fb-44d3-922b-08ba188685ec" providerId="ADAL" clId="{AC05CFC4-BD88-4E0B-8D4E-C653E2DC5D23}" dt="2024-06-06T10:24:28.793" v="640" actId="21"/>
          <ac:picMkLst>
            <pc:docMk/>
            <pc:sldMk cId="506178721" sldId="2973"/>
            <ac:picMk id="20" creationId="{24BC3EFB-1386-4CE4-8110-43372A13F640}"/>
          </ac:picMkLst>
        </pc:picChg>
        <pc:cxnChg chg="del">
          <ac:chgData name="逸見 翼" userId="e3a5ae1a-99fb-44d3-922b-08ba188685ec" providerId="ADAL" clId="{AC05CFC4-BD88-4E0B-8D4E-C653E2DC5D23}" dt="2024-06-06T10:24:28.793" v="640" actId="21"/>
          <ac:cxnSpMkLst>
            <pc:docMk/>
            <pc:sldMk cId="506178721" sldId="2973"/>
            <ac:cxnSpMk id="10" creationId="{2828C184-ECCE-44E8-8C05-32B1E20CB82C}"/>
          </ac:cxnSpMkLst>
        </pc:cxnChg>
      </pc:sldChg>
      <pc:sldChg chg="addSp delSp modSp mod">
        <pc:chgData name="逸見 翼" userId="e3a5ae1a-99fb-44d3-922b-08ba188685ec" providerId="ADAL" clId="{AC05CFC4-BD88-4E0B-8D4E-C653E2DC5D23}" dt="2024-06-06T10:24:56.781" v="668" actId="1036"/>
        <pc:sldMkLst>
          <pc:docMk/>
          <pc:sldMk cId="3615283606" sldId="2974"/>
        </pc:sldMkLst>
        <pc:spChg chg="del">
          <ac:chgData name="逸見 翼" userId="e3a5ae1a-99fb-44d3-922b-08ba188685ec" providerId="ADAL" clId="{AC05CFC4-BD88-4E0B-8D4E-C653E2DC5D23}" dt="2024-06-06T10:24:49.083" v="660" actId="21"/>
          <ac:spMkLst>
            <pc:docMk/>
            <pc:sldMk cId="3615283606" sldId="2974"/>
            <ac:spMk id="9" creationId="{F0B43D36-7EC2-8485-3390-7BAC362CA420}"/>
          </ac:spMkLst>
        </pc:spChg>
        <pc:spChg chg="add del">
          <ac:chgData name="逸見 翼" userId="e3a5ae1a-99fb-44d3-922b-08ba188685ec" providerId="ADAL" clId="{AC05CFC4-BD88-4E0B-8D4E-C653E2DC5D23}" dt="2024-06-06T10:24:49.083" v="660" actId="21"/>
          <ac:spMkLst>
            <pc:docMk/>
            <pc:sldMk cId="3615283606" sldId="2974"/>
            <ac:spMk id="23" creationId="{F583EAC9-C599-4EF4-B7A5-1AEE07BA815E}"/>
          </ac:spMkLst>
        </pc:spChg>
        <pc:spChg chg="add del">
          <ac:chgData name="逸見 翼" userId="e3a5ae1a-99fb-44d3-922b-08ba188685ec" providerId="ADAL" clId="{AC05CFC4-BD88-4E0B-8D4E-C653E2DC5D23}" dt="2024-06-06T10:24:49.083" v="660" actId="21"/>
          <ac:spMkLst>
            <pc:docMk/>
            <pc:sldMk cId="3615283606" sldId="2974"/>
            <ac:spMk id="24" creationId="{9DF8ACD2-CB1F-44BE-9517-94B0E7B0D498}"/>
          </ac:spMkLst>
        </pc:spChg>
        <pc:spChg chg="add del">
          <ac:chgData name="逸見 翼" userId="e3a5ae1a-99fb-44d3-922b-08ba188685ec" providerId="ADAL" clId="{AC05CFC4-BD88-4E0B-8D4E-C653E2DC5D23}" dt="2024-06-06T10:24:49.083" v="660" actId="21"/>
          <ac:spMkLst>
            <pc:docMk/>
            <pc:sldMk cId="3615283606" sldId="2974"/>
            <ac:spMk id="25" creationId="{E346CAA4-5A2C-46E5-A857-29EA123D5069}"/>
          </ac:spMkLst>
        </pc:spChg>
        <pc:spChg chg="add del">
          <ac:chgData name="逸見 翼" userId="e3a5ae1a-99fb-44d3-922b-08ba188685ec" providerId="ADAL" clId="{AC05CFC4-BD88-4E0B-8D4E-C653E2DC5D23}" dt="2024-06-06T10:24:49.083" v="660" actId="21"/>
          <ac:spMkLst>
            <pc:docMk/>
            <pc:sldMk cId="3615283606" sldId="2974"/>
            <ac:spMk id="26" creationId="{D5CA9B0B-2AC2-4288-A5CE-46DC22B68679}"/>
          </ac:spMkLst>
        </pc:spChg>
        <pc:spChg chg="add del">
          <ac:chgData name="逸見 翼" userId="e3a5ae1a-99fb-44d3-922b-08ba188685ec" providerId="ADAL" clId="{AC05CFC4-BD88-4E0B-8D4E-C653E2DC5D23}" dt="2024-06-06T10:24:49.083" v="660" actId="21"/>
          <ac:spMkLst>
            <pc:docMk/>
            <pc:sldMk cId="3615283606" sldId="2974"/>
            <ac:spMk id="27" creationId="{C85A0B4D-4E9D-4853-A843-3602EBB512CA}"/>
          </ac:spMkLst>
        </pc:spChg>
        <pc:spChg chg="add del">
          <ac:chgData name="逸見 翼" userId="e3a5ae1a-99fb-44d3-922b-08ba188685ec" providerId="ADAL" clId="{AC05CFC4-BD88-4E0B-8D4E-C653E2DC5D23}" dt="2024-06-06T10:24:49.083" v="660" actId="21"/>
          <ac:spMkLst>
            <pc:docMk/>
            <pc:sldMk cId="3615283606" sldId="2974"/>
            <ac:spMk id="28" creationId="{4C743C86-1A13-4132-AB82-BAFEC323CE7E}"/>
          </ac:spMkLst>
        </pc:spChg>
        <pc:spChg chg="add del">
          <ac:chgData name="逸見 翼" userId="e3a5ae1a-99fb-44d3-922b-08ba188685ec" providerId="ADAL" clId="{AC05CFC4-BD88-4E0B-8D4E-C653E2DC5D23}" dt="2024-06-06T10:24:49.083" v="660" actId="21"/>
          <ac:spMkLst>
            <pc:docMk/>
            <pc:sldMk cId="3615283606" sldId="2974"/>
            <ac:spMk id="29" creationId="{996652D3-0A2A-4D48-AFB8-3C7FF7E07F88}"/>
          </ac:spMkLst>
        </pc:spChg>
        <pc:spChg chg="add del">
          <ac:chgData name="逸見 翼" userId="e3a5ae1a-99fb-44d3-922b-08ba188685ec" providerId="ADAL" clId="{AC05CFC4-BD88-4E0B-8D4E-C653E2DC5D23}" dt="2024-06-06T10:24:49.083" v="660" actId="21"/>
          <ac:spMkLst>
            <pc:docMk/>
            <pc:sldMk cId="3615283606" sldId="2974"/>
            <ac:spMk id="31" creationId="{A5713F25-E4A6-43F8-9C30-6F190A4B8497}"/>
          </ac:spMkLst>
        </pc:spChg>
        <pc:spChg chg="add del">
          <ac:chgData name="逸見 翼" userId="e3a5ae1a-99fb-44d3-922b-08ba188685ec" providerId="ADAL" clId="{AC05CFC4-BD88-4E0B-8D4E-C653E2DC5D23}" dt="2024-06-06T10:24:49.083" v="660" actId="21"/>
          <ac:spMkLst>
            <pc:docMk/>
            <pc:sldMk cId="3615283606" sldId="2974"/>
            <ac:spMk id="32" creationId="{05F4276B-7DDE-46AF-8115-52B8E3DDE158}"/>
          </ac:spMkLst>
        </pc:spChg>
        <pc:spChg chg="add del">
          <ac:chgData name="逸見 翼" userId="e3a5ae1a-99fb-44d3-922b-08ba188685ec" providerId="ADAL" clId="{AC05CFC4-BD88-4E0B-8D4E-C653E2DC5D23}" dt="2024-06-06T10:24:49.083" v="660" actId="21"/>
          <ac:spMkLst>
            <pc:docMk/>
            <pc:sldMk cId="3615283606" sldId="2974"/>
            <ac:spMk id="36" creationId="{390B8864-DF5E-4E5C-88FD-42C68499C48B}"/>
          </ac:spMkLst>
        </pc:spChg>
        <pc:picChg chg="add del">
          <ac:chgData name="逸見 翼" userId="e3a5ae1a-99fb-44d3-922b-08ba188685ec" providerId="ADAL" clId="{AC05CFC4-BD88-4E0B-8D4E-C653E2DC5D23}" dt="2024-06-06T10:24:49.083" v="660" actId="21"/>
          <ac:picMkLst>
            <pc:docMk/>
            <pc:sldMk cId="3615283606" sldId="2974"/>
            <ac:picMk id="3" creationId="{941E183B-82FB-4F8D-A2D5-BDEE41ADE693}"/>
          </ac:picMkLst>
        </pc:picChg>
        <pc:picChg chg="add mod">
          <ac:chgData name="逸見 翼" userId="e3a5ae1a-99fb-44d3-922b-08ba188685ec" providerId="ADAL" clId="{AC05CFC4-BD88-4E0B-8D4E-C653E2DC5D23}" dt="2024-06-06T10:24:46.619" v="658" actId="1076"/>
          <ac:picMkLst>
            <pc:docMk/>
            <pc:sldMk cId="3615283606" sldId="2974"/>
            <ac:picMk id="5" creationId="{45066568-8E4E-E70B-919E-17DABB68111E}"/>
          </ac:picMkLst>
        </pc:picChg>
        <pc:picChg chg="add del">
          <ac:chgData name="逸見 翼" userId="e3a5ae1a-99fb-44d3-922b-08ba188685ec" providerId="ADAL" clId="{AC05CFC4-BD88-4E0B-8D4E-C653E2DC5D23}" dt="2024-06-06T10:24:49.083" v="660" actId="21"/>
          <ac:picMkLst>
            <pc:docMk/>
            <pc:sldMk cId="3615283606" sldId="2974"/>
            <ac:picMk id="6" creationId="{C6280012-4195-0FCA-1948-6A22EFA45D8E}"/>
          </ac:picMkLst>
        </pc:picChg>
        <pc:picChg chg="add del">
          <ac:chgData name="逸見 翼" userId="e3a5ae1a-99fb-44d3-922b-08ba188685ec" providerId="ADAL" clId="{AC05CFC4-BD88-4E0B-8D4E-C653E2DC5D23}" dt="2024-06-06T10:24:49.083" v="660" actId="21"/>
          <ac:picMkLst>
            <pc:docMk/>
            <pc:sldMk cId="3615283606" sldId="2974"/>
            <ac:picMk id="7" creationId="{CA63676B-76E7-1403-AFDA-BD4BB64D8CB5}"/>
          </ac:picMkLst>
        </pc:picChg>
        <pc:picChg chg="add mod">
          <ac:chgData name="逸見 翼" userId="e3a5ae1a-99fb-44d3-922b-08ba188685ec" providerId="ADAL" clId="{AC05CFC4-BD88-4E0B-8D4E-C653E2DC5D23}" dt="2024-06-06T10:24:56.781" v="668" actId="1036"/>
          <ac:picMkLst>
            <pc:docMk/>
            <pc:sldMk cId="3615283606" sldId="2974"/>
            <ac:picMk id="8" creationId="{D48C8E68-9E0B-038D-57A5-6B74D9DF40EF}"/>
          </ac:picMkLst>
        </pc:picChg>
        <pc:picChg chg="add del">
          <ac:chgData name="逸見 翼" userId="e3a5ae1a-99fb-44d3-922b-08ba188685ec" providerId="ADAL" clId="{AC05CFC4-BD88-4E0B-8D4E-C653E2DC5D23}" dt="2024-06-06T10:24:49.083" v="660" actId="21"/>
          <ac:picMkLst>
            <pc:docMk/>
            <pc:sldMk cId="3615283606" sldId="2974"/>
            <ac:picMk id="16" creationId="{C9996913-6E44-4E81-B0ED-46EDFD5C436C}"/>
          </ac:picMkLst>
        </pc:picChg>
        <pc:picChg chg="add del">
          <ac:chgData name="逸見 翼" userId="e3a5ae1a-99fb-44d3-922b-08ba188685ec" providerId="ADAL" clId="{AC05CFC4-BD88-4E0B-8D4E-C653E2DC5D23}" dt="2024-06-06T10:24:49.083" v="660" actId="21"/>
          <ac:picMkLst>
            <pc:docMk/>
            <pc:sldMk cId="3615283606" sldId="2974"/>
            <ac:picMk id="33" creationId="{6B836B4E-3D4A-48CF-A2E8-907CA384E788}"/>
          </ac:picMkLst>
        </pc:picChg>
        <pc:cxnChg chg="add del mod">
          <ac:chgData name="逸見 翼" userId="e3a5ae1a-99fb-44d3-922b-08ba188685ec" providerId="ADAL" clId="{AC05CFC4-BD88-4E0B-8D4E-C653E2DC5D23}" dt="2024-06-06T10:24:49.083" v="660" actId="21"/>
          <ac:cxnSpMkLst>
            <pc:docMk/>
            <pc:sldMk cId="3615283606" sldId="2974"/>
            <ac:cxnSpMk id="13" creationId="{AD0D754F-CFC1-4166-94E7-C233D3107638}"/>
          </ac:cxnSpMkLst>
        </pc:cxnChg>
        <pc:cxnChg chg="add del mod">
          <ac:chgData name="逸見 翼" userId="e3a5ae1a-99fb-44d3-922b-08ba188685ec" providerId="ADAL" clId="{AC05CFC4-BD88-4E0B-8D4E-C653E2DC5D23}" dt="2024-06-06T10:24:49.083" v="660" actId="21"/>
          <ac:cxnSpMkLst>
            <pc:docMk/>
            <pc:sldMk cId="3615283606" sldId="2974"/>
            <ac:cxnSpMk id="20" creationId="{4E3A066F-D458-4EC5-870B-56F6B1B7531E}"/>
          </ac:cxnSpMkLst>
        </pc:cxnChg>
      </pc:sldChg>
      <pc:sldChg chg="addSp delSp modSp mod">
        <pc:chgData name="逸見 翼" userId="e3a5ae1a-99fb-44d3-922b-08ba188685ec" providerId="ADAL" clId="{AC05CFC4-BD88-4E0B-8D4E-C653E2DC5D23}" dt="2024-06-06T10:08:28.396" v="68" actId="1035"/>
        <pc:sldMkLst>
          <pc:docMk/>
          <pc:sldMk cId="3759204762" sldId="2975"/>
        </pc:sldMkLst>
        <pc:spChg chg="del">
          <ac:chgData name="逸見 翼" userId="e3a5ae1a-99fb-44d3-922b-08ba188685ec" providerId="ADAL" clId="{AC05CFC4-BD88-4E0B-8D4E-C653E2DC5D23}" dt="2024-06-06T10:08:20.027" v="57" actId="21"/>
          <ac:spMkLst>
            <pc:docMk/>
            <pc:sldMk cId="3759204762" sldId="2975"/>
            <ac:spMk id="5" creationId="{CA4BA78B-04B2-462E-AEAA-78857F9388DD}"/>
          </ac:spMkLst>
        </pc:spChg>
        <pc:spChg chg="del">
          <ac:chgData name="逸見 翼" userId="e3a5ae1a-99fb-44d3-922b-08ba188685ec" providerId="ADAL" clId="{AC05CFC4-BD88-4E0B-8D4E-C653E2DC5D23}" dt="2024-06-06T10:08:20.027" v="57" actId="21"/>
          <ac:spMkLst>
            <pc:docMk/>
            <pc:sldMk cId="3759204762" sldId="2975"/>
            <ac:spMk id="11" creationId="{566657A7-CB6F-0235-5DAC-5488F09C91A3}"/>
          </ac:spMkLst>
        </pc:spChg>
        <pc:spChg chg="del">
          <ac:chgData name="逸見 翼" userId="e3a5ae1a-99fb-44d3-922b-08ba188685ec" providerId="ADAL" clId="{AC05CFC4-BD88-4E0B-8D4E-C653E2DC5D23}" dt="2024-06-06T10:08:20.027" v="57" actId="21"/>
          <ac:spMkLst>
            <pc:docMk/>
            <pc:sldMk cId="3759204762" sldId="2975"/>
            <ac:spMk id="38" creationId="{DCB807E9-34FA-4525-A59E-F1095AF27519}"/>
          </ac:spMkLst>
        </pc:spChg>
        <pc:spChg chg="del">
          <ac:chgData name="逸見 翼" userId="e3a5ae1a-99fb-44d3-922b-08ba188685ec" providerId="ADAL" clId="{AC05CFC4-BD88-4E0B-8D4E-C653E2DC5D23}" dt="2024-06-06T10:08:20.027" v="57" actId="21"/>
          <ac:spMkLst>
            <pc:docMk/>
            <pc:sldMk cId="3759204762" sldId="2975"/>
            <ac:spMk id="43" creationId="{1E631CDF-E9E7-41ED-9113-37EF0D97C6F6}"/>
          </ac:spMkLst>
        </pc:spChg>
        <pc:spChg chg="del">
          <ac:chgData name="逸見 翼" userId="e3a5ae1a-99fb-44d3-922b-08ba188685ec" providerId="ADAL" clId="{AC05CFC4-BD88-4E0B-8D4E-C653E2DC5D23}" dt="2024-06-06T10:08:20.027" v="57" actId="21"/>
          <ac:spMkLst>
            <pc:docMk/>
            <pc:sldMk cId="3759204762" sldId="2975"/>
            <ac:spMk id="46" creationId="{8148681B-3347-46FF-80DA-D00C6D6C5914}"/>
          </ac:spMkLst>
        </pc:spChg>
        <pc:spChg chg="del">
          <ac:chgData name="逸見 翼" userId="e3a5ae1a-99fb-44d3-922b-08ba188685ec" providerId="ADAL" clId="{AC05CFC4-BD88-4E0B-8D4E-C653E2DC5D23}" dt="2024-06-06T10:08:20.027" v="57" actId="21"/>
          <ac:spMkLst>
            <pc:docMk/>
            <pc:sldMk cId="3759204762" sldId="2975"/>
            <ac:spMk id="49" creationId="{3AEFE8FB-758C-4764-A77C-05A9E473B98F}"/>
          </ac:spMkLst>
        </pc:spChg>
        <pc:spChg chg="del">
          <ac:chgData name="逸見 翼" userId="e3a5ae1a-99fb-44d3-922b-08ba188685ec" providerId="ADAL" clId="{AC05CFC4-BD88-4E0B-8D4E-C653E2DC5D23}" dt="2024-06-06T10:08:20.027" v="57" actId="21"/>
          <ac:spMkLst>
            <pc:docMk/>
            <pc:sldMk cId="3759204762" sldId="2975"/>
            <ac:spMk id="54" creationId="{AF5C7CAD-86C2-4A95-98F6-6612FCC52495}"/>
          </ac:spMkLst>
        </pc:spChg>
        <pc:spChg chg="del">
          <ac:chgData name="逸見 翼" userId="e3a5ae1a-99fb-44d3-922b-08ba188685ec" providerId="ADAL" clId="{AC05CFC4-BD88-4E0B-8D4E-C653E2DC5D23}" dt="2024-06-06T10:08:20.027" v="57" actId="21"/>
          <ac:spMkLst>
            <pc:docMk/>
            <pc:sldMk cId="3759204762" sldId="2975"/>
            <ac:spMk id="62" creationId="{5D397C04-9198-4623-9176-EAABDEF4BDAC}"/>
          </ac:spMkLst>
        </pc:spChg>
        <pc:spChg chg="del">
          <ac:chgData name="逸見 翼" userId="e3a5ae1a-99fb-44d3-922b-08ba188685ec" providerId="ADAL" clId="{AC05CFC4-BD88-4E0B-8D4E-C653E2DC5D23}" dt="2024-06-06T10:08:20.027" v="57" actId="21"/>
          <ac:spMkLst>
            <pc:docMk/>
            <pc:sldMk cId="3759204762" sldId="2975"/>
            <ac:spMk id="65" creationId="{5197CB23-4D4F-45A7-A213-9FDE875E13DF}"/>
          </ac:spMkLst>
        </pc:spChg>
        <pc:spChg chg="del">
          <ac:chgData name="逸見 翼" userId="e3a5ae1a-99fb-44d3-922b-08ba188685ec" providerId="ADAL" clId="{AC05CFC4-BD88-4E0B-8D4E-C653E2DC5D23}" dt="2024-06-06T10:08:20.027" v="57" actId="21"/>
          <ac:spMkLst>
            <pc:docMk/>
            <pc:sldMk cId="3759204762" sldId="2975"/>
            <ac:spMk id="78" creationId="{19D68F55-0D97-4B72-9512-32EBDB7AC850}"/>
          </ac:spMkLst>
        </pc:spChg>
        <pc:spChg chg="del">
          <ac:chgData name="逸見 翼" userId="e3a5ae1a-99fb-44d3-922b-08ba188685ec" providerId="ADAL" clId="{AC05CFC4-BD88-4E0B-8D4E-C653E2DC5D23}" dt="2024-06-06T10:08:20.027" v="57" actId="21"/>
          <ac:spMkLst>
            <pc:docMk/>
            <pc:sldMk cId="3759204762" sldId="2975"/>
            <ac:spMk id="79" creationId="{125B871F-6726-4FC9-B4E6-CCD4EE7169B5}"/>
          </ac:spMkLst>
        </pc:spChg>
        <pc:spChg chg="del">
          <ac:chgData name="逸見 翼" userId="e3a5ae1a-99fb-44d3-922b-08ba188685ec" providerId="ADAL" clId="{AC05CFC4-BD88-4E0B-8D4E-C653E2DC5D23}" dt="2024-06-06T10:08:20.027" v="57" actId="21"/>
          <ac:spMkLst>
            <pc:docMk/>
            <pc:sldMk cId="3759204762" sldId="2975"/>
            <ac:spMk id="90" creationId="{DEFF5765-B373-4AD2-873F-D3FD50CE3298}"/>
          </ac:spMkLst>
        </pc:spChg>
        <pc:grpChg chg="del">
          <ac:chgData name="逸見 翼" userId="e3a5ae1a-99fb-44d3-922b-08ba188685ec" providerId="ADAL" clId="{AC05CFC4-BD88-4E0B-8D4E-C653E2DC5D23}" dt="2024-06-06T10:08:20.027" v="57" actId="21"/>
          <ac:grpSpMkLst>
            <pc:docMk/>
            <pc:sldMk cId="3759204762" sldId="2975"/>
            <ac:grpSpMk id="40" creationId="{12A0CF53-3F30-4C2E-9900-E377A2A33BD6}"/>
          </ac:grpSpMkLst>
        </pc:grpChg>
        <pc:grpChg chg="del">
          <ac:chgData name="逸見 翼" userId="e3a5ae1a-99fb-44d3-922b-08ba188685ec" providerId="ADAL" clId="{AC05CFC4-BD88-4E0B-8D4E-C653E2DC5D23}" dt="2024-06-06T10:08:20.027" v="57" actId="21"/>
          <ac:grpSpMkLst>
            <pc:docMk/>
            <pc:sldMk cId="3759204762" sldId="2975"/>
            <ac:grpSpMk id="81" creationId="{C48E7E76-1392-46DB-9254-3E53B4992E5F}"/>
          </ac:grpSpMkLst>
        </pc:grpChg>
        <pc:grpChg chg="del">
          <ac:chgData name="逸見 翼" userId="e3a5ae1a-99fb-44d3-922b-08ba188685ec" providerId="ADAL" clId="{AC05CFC4-BD88-4E0B-8D4E-C653E2DC5D23}" dt="2024-06-06T10:08:20.027" v="57" actId="21"/>
          <ac:grpSpMkLst>
            <pc:docMk/>
            <pc:sldMk cId="3759204762" sldId="2975"/>
            <ac:grpSpMk id="84" creationId="{356A3EEB-BA35-4F71-A5F4-202ED994F770}"/>
          </ac:grpSpMkLst>
        </pc:grpChg>
        <pc:picChg chg="add mod">
          <ac:chgData name="逸見 翼" userId="e3a5ae1a-99fb-44d3-922b-08ba188685ec" providerId="ADAL" clId="{AC05CFC4-BD88-4E0B-8D4E-C653E2DC5D23}" dt="2024-06-06T10:08:28.396" v="68" actId="1035"/>
          <ac:picMkLst>
            <pc:docMk/>
            <pc:sldMk cId="3759204762" sldId="2975"/>
            <ac:picMk id="3" creationId="{9196535A-0EAF-1549-1297-67E45A604235}"/>
          </ac:picMkLst>
        </pc:picChg>
        <pc:picChg chg="del">
          <ac:chgData name="逸見 翼" userId="e3a5ae1a-99fb-44d3-922b-08ba188685ec" providerId="ADAL" clId="{AC05CFC4-BD88-4E0B-8D4E-C653E2DC5D23}" dt="2024-06-06T10:08:20.027" v="57" actId="21"/>
          <ac:picMkLst>
            <pc:docMk/>
            <pc:sldMk cId="3759204762" sldId="2975"/>
            <ac:picMk id="6" creationId="{B7234FC5-7B5B-F4AD-8521-7B2632062DCD}"/>
          </ac:picMkLst>
        </pc:picChg>
        <pc:picChg chg="del">
          <ac:chgData name="逸見 翼" userId="e3a5ae1a-99fb-44d3-922b-08ba188685ec" providerId="ADAL" clId="{AC05CFC4-BD88-4E0B-8D4E-C653E2DC5D23}" dt="2024-06-06T10:08:20.027" v="57" actId="21"/>
          <ac:picMkLst>
            <pc:docMk/>
            <pc:sldMk cId="3759204762" sldId="2975"/>
            <ac:picMk id="7" creationId="{3353B2F1-2369-553F-0805-8700101A09CB}"/>
          </ac:picMkLst>
        </pc:picChg>
        <pc:picChg chg="del">
          <ac:chgData name="逸見 翼" userId="e3a5ae1a-99fb-44d3-922b-08ba188685ec" providerId="ADAL" clId="{AC05CFC4-BD88-4E0B-8D4E-C653E2DC5D23}" dt="2024-06-06T10:08:20.027" v="57" actId="21"/>
          <ac:picMkLst>
            <pc:docMk/>
            <pc:sldMk cId="3759204762" sldId="2975"/>
            <ac:picMk id="8" creationId="{8B3A3122-13C7-79B6-D141-621BB9777404}"/>
          </ac:picMkLst>
        </pc:picChg>
        <pc:picChg chg="del">
          <ac:chgData name="逸見 翼" userId="e3a5ae1a-99fb-44d3-922b-08ba188685ec" providerId="ADAL" clId="{AC05CFC4-BD88-4E0B-8D4E-C653E2DC5D23}" dt="2024-06-06T10:08:20.027" v="57" actId="21"/>
          <ac:picMkLst>
            <pc:docMk/>
            <pc:sldMk cId="3759204762" sldId="2975"/>
            <ac:picMk id="9" creationId="{70326CFA-145E-1921-C246-F3A5632C732C}"/>
          </ac:picMkLst>
        </pc:picChg>
        <pc:picChg chg="del">
          <ac:chgData name="逸見 翼" userId="e3a5ae1a-99fb-44d3-922b-08ba188685ec" providerId="ADAL" clId="{AC05CFC4-BD88-4E0B-8D4E-C653E2DC5D23}" dt="2024-06-06T10:08:20.027" v="57" actId="21"/>
          <ac:picMkLst>
            <pc:docMk/>
            <pc:sldMk cId="3759204762" sldId="2975"/>
            <ac:picMk id="10" creationId="{16A91785-EAF4-D0D0-D340-EB620385D1EB}"/>
          </ac:picMkLst>
        </pc:picChg>
        <pc:picChg chg="del">
          <ac:chgData name="逸見 翼" userId="e3a5ae1a-99fb-44d3-922b-08ba188685ec" providerId="ADAL" clId="{AC05CFC4-BD88-4E0B-8D4E-C653E2DC5D23}" dt="2024-06-06T10:08:20.027" v="57" actId="21"/>
          <ac:picMkLst>
            <pc:docMk/>
            <pc:sldMk cId="3759204762" sldId="2975"/>
            <ac:picMk id="104" creationId="{FE742063-DAC7-45D1-AFA7-D395524036DC}"/>
          </ac:picMkLst>
        </pc:picChg>
        <pc:picChg chg="del">
          <ac:chgData name="逸見 翼" userId="e3a5ae1a-99fb-44d3-922b-08ba188685ec" providerId="ADAL" clId="{AC05CFC4-BD88-4E0B-8D4E-C653E2DC5D23}" dt="2024-06-06T10:08:20.027" v="57" actId="21"/>
          <ac:picMkLst>
            <pc:docMk/>
            <pc:sldMk cId="3759204762" sldId="2975"/>
            <ac:picMk id="105" creationId="{E4831004-E1C3-4E43-993B-C1593F7BFEA9}"/>
          </ac:picMkLst>
        </pc:picChg>
        <pc:cxnChg chg="del">
          <ac:chgData name="逸見 翼" userId="e3a5ae1a-99fb-44d3-922b-08ba188685ec" providerId="ADAL" clId="{AC05CFC4-BD88-4E0B-8D4E-C653E2DC5D23}" dt="2024-06-06T10:08:20.027" v="57" actId="21"/>
          <ac:cxnSpMkLst>
            <pc:docMk/>
            <pc:sldMk cId="3759204762" sldId="2975"/>
            <ac:cxnSpMk id="50" creationId="{BF12B24B-0D40-43E1-AEEC-B263A1AF6889}"/>
          </ac:cxnSpMkLst>
        </pc:cxnChg>
        <pc:cxnChg chg="del">
          <ac:chgData name="逸見 翼" userId="e3a5ae1a-99fb-44d3-922b-08ba188685ec" providerId="ADAL" clId="{AC05CFC4-BD88-4E0B-8D4E-C653E2DC5D23}" dt="2024-06-06T10:08:20.027" v="57" actId="21"/>
          <ac:cxnSpMkLst>
            <pc:docMk/>
            <pc:sldMk cId="3759204762" sldId="2975"/>
            <ac:cxnSpMk id="51" creationId="{BB4B3588-B0D6-4B69-BED3-774306E080CB}"/>
          </ac:cxnSpMkLst>
        </pc:cxnChg>
        <pc:cxnChg chg="del">
          <ac:chgData name="逸見 翼" userId="e3a5ae1a-99fb-44d3-922b-08ba188685ec" providerId="ADAL" clId="{AC05CFC4-BD88-4E0B-8D4E-C653E2DC5D23}" dt="2024-06-06T10:08:20.027" v="57" actId="21"/>
          <ac:cxnSpMkLst>
            <pc:docMk/>
            <pc:sldMk cId="3759204762" sldId="2975"/>
            <ac:cxnSpMk id="53" creationId="{AF4FA14A-1160-40D6-9FC8-6A133F1F2CCA}"/>
          </ac:cxnSpMkLst>
        </pc:cxnChg>
        <pc:cxnChg chg="del">
          <ac:chgData name="逸見 翼" userId="e3a5ae1a-99fb-44d3-922b-08ba188685ec" providerId="ADAL" clId="{AC05CFC4-BD88-4E0B-8D4E-C653E2DC5D23}" dt="2024-06-06T10:08:20.027" v="57" actId="21"/>
          <ac:cxnSpMkLst>
            <pc:docMk/>
            <pc:sldMk cId="3759204762" sldId="2975"/>
            <ac:cxnSpMk id="74" creationId="{E69010BD-A4CE-459B-9061-517A8B0151AD}"/>
          </ac:cxnSpMkLst>
        </pc:cxnChg>
      </pc:sldChg>
      <pc:sldChg chg="addSp delSp modSp mod">
        <pc:chgData name="逸見 翼" userId="e3a5ae1a-99fb-44d3-922b-08ba188685ec" providerId="ADAL" clId="{AC05CFC4-BD88-4E0B-8D4E-C653E2DC5D23}" dt="2024-06-06T10:09:57.832" v="123" actId="1035"/>
        <pc:sldMkLst>
          <pc:docMk/>
          <pc:sldMk cId="2884649537" sldId="3003"/>
        </pc:sldMkLst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2" creationId="{34621C77-F37C-3391-FA1C-6B90626A32D1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3" creationId="{FBB78DF5-CD6A-E78A-DEB0-22A133D187D6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4" creationId="{15D0D6EC-9A9F-61DD-E847-08D1A8787029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5" creationId="{8AA5DEEE-3ACE-441D-5BE9-B9274A8EEF8F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8" creationId="{4924B304-203F-9BB3-C5AA-5F9DE862B832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25" creationId="{86D6EED7-9E95-4F81-9298-DCA4A45DC5EE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35" creationId="{E2C9D9E1-BFB6-4E90-8075-AB349DD9F34E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37" creationId="{DB748079-0433-4B33-B775-3D72EA008E8A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38" creationId="{765DC59B-B8FF-4562-85A4-7A5B073002FE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39" creationId="{A147502F-C9E9-4906-9550-F1123B308F13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40" creationId="{E12C3D3F-156C-45F2-9355-3C69FC3F3FC2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42" creationId="{276B7D3A-B69D-4E44-9566-704772711991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44" creationId="{0EBFCB94-BC7D-40C0-AE3E-154E4D3ED249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67" creationId="{10B11BB3-4138-4091-A975-A51B74974217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68" creationId="{DD8BB2CE-A15B-4B1A-98BF-1C298B58E61C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69" creationId="{A4927F62-DE41-4C01-99BB-72B97A55C93C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70" creationId="{E0F07069-5ADF-4368-A6B1-ACC7E82CF3CE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71" creationId="{F4692A81-E91A-4217-862B-543EACAD3462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72" creationId="{27AB2654-EF4E-438E-8824-5E6792B696B1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73" creationId="{957348D0-352B-4EBE-AE9A-59738EC74F15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74" creationId="{1DDCC4FB-D69C-4619-B509-9EB82E65FAA0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75" creationId="{059E6D11-5222-474C-AC9D-A33F98157509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76" creationId="{669822E6-A5B1-4478-B60A-E2510C3DD9EE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78" creationId="{F5044D72-0D92-45FF-8AD7-04FA113A3246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79" creationId="{18C78ADC-A191-4121-BDE2-F6EFFDF13822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81" creationId="{967F04A6-3E13-4753-94A3-130716188EAD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82" creationId="{A9AC3769-C633-4C29-81F2-7AFC069AB96C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83" creationId="{62B10297-C86D-40DC-ADD3-AAB31B8AC978}"/>
          </ac:spMkLst>
        </pc:spChg>
        <pc:spChg chg="del">
          <ac:chgData name="逸見 翼" userId="e3a5ae1a-99fb-44d3-922b-08ba188685ec" providerId="ADAL" clId="{AC05CFC4-BD88-4E0B-8D4E-C653E2DC5D23}" dt="2024-06-06T10:09:50.943" v="106" actId="21"/>
          <ac:spMkLst>
            <pc:docMk/>
            <pc:sldMk cId="2884649537" sldId="3003"/>
            <ac:spMk id="85" creationId="{80A3A47C-F5C5-4897-82AE-F214B6B2E5F1}"/>
          </ac:spMkLst>
        </pc:spChg>
        <pc:picChg chg="del">
          <ac:chgData name="逸見 翼" userId="e3a5ae1a-99fb-44d3-922b-08ba188685ec" providerId="ADAL" clId="{AC05CFC4-BD88-4E0B-8D4E-C653E2DC5D23}" dt="2024-06-06T10:09:50.943" v="106" actId="21"/>
          <ac:picMkLst>
            <pc:docMk/>
            <pc:sldMk cId="2884649537" sldId="3003"/>
            <ac:picMk id="6" creationId="{AC50DC20-99B2-4F1C-FF8E-5D023384D26D}"/>
          </ac:picMkLst>
        </pc:picChg>
        <pc:picChg chg="del">
          <ac:chgData name="逸見 翼" userId="e3a5ae1a-99fb-44d3-922b-08ba188685ec" providerId="ADAL" clId="{AC05CFC4-BD88-4E0B-8D4E-C653E2DC5D23}" dt="2024-06-06T10:09:50.943" v="106" actId="21"/>
          <ac:picMkLst>
            <pc:docMk/>
            <pc:sldMk cId="2884649537" sldId="3003"/>
            <ac:picMk id="7" creationId="{16EC7609-A473-BDFA-A707-353F917075BB}"/>
          </ac:picMkLst>
        </pc:picChg>
        <pc:picChg chg="add mod">
          <ac:chgData name="逸見 翼" userId="e3a5ae1a-99fb-44d3-922b-08ba188685ec" providerId="ADAL" clId="{AC05CFC4-BD88-4E0B-8D4E-C653E2DC5D23}" dt="2024-06-06T10:09:57.832" v="123" actId="1035"/>
          <ac:picMkLst>
            <pc:docMk/>
            <pc:sldMk cId="2884649537" sldId="3003"/>
            <ac:picMk id="9" creationId="{0DF4CC00-40A2-473E-29D1-0A6D1C795721}"/>
          </ac:picMkLst>
        </pc:picChg>
        <pc:picChg chg="del">
          <ac:chgData name="逸見 翼" userId="e3a5ae1a-99fb-44d3-922b-08ba188685ec" providerId="ADAL" clId="{AC05CFC4-BD88-4E0B-8D4E-C653E2DC5D23}" dt="2024-06-06T10:09:50.943" v="106" actId="21"/>
          <ac:picMkLst>
            <pc:docMk/>
            <pc:sldMk cId="2884649537" sldId="3003"/>
            <ac:picMk id="87" creationId="{315CB502-91AD-4349-87BA-0EACD29325C7}"/>
          </ac:picMkLst>
        </pc:picChg>
      </pc:sldChg>
      <pc:sldChg chg="addSp delSp modSp mod">
        <pc:chgData name="逸見 翼" userId="e3a5ae1a-99fb-44d3-922b-08ba188685ec" providerId="ADAL" clId="{AC05CFC4-BD88-4E0B-8D4E-C653E2DC5D23}" dt="2024-06-06T10:15:07.733" v="338" actId="1036"/>
        <pc:sldMkLst>
          <pc:docMk/>
          <pc:sldMk cId="1295694423" sldId="3011"/>
        </pc:sldMkLst>
        <pc:spChg chg="del">
          <ac:chgData name="逸見 翼" userId="e3a5ae1a-99fb-44d3-922b-08ba188685ec" providerId="ADAL" clId="{AC05CFC4-BD88-4E0B-8D4E-C653E2DC5D23}" dt="2024-06-06T10:15:02.598" v="316" actId="21"/>
          <ac:spMkLst>
            <pc:docMk/>
            <pc:sldMk cId="1295694423" sldId="3011"/>
            <ac:spMk id="2" creationId="{11D65AC1-E551-C746-9B6B-7661E29D683D}"/>
          </ac:spMkLst>
        </pc:spChg>
        <pc:spChg chg="del">
          <ac:chgData name="逸見 翼" userId="e3a5ae1a-99fb-44d3-922b-08ba188685ec" providerId="ADAL" clId="{AC05CFC4-BD88-4E0B-8D4E-C653E2DC5D23}" dt="2024-06-06T10:15:02.598" v="316" actId="21"/>
          <ac:spMkLst>
            <pc:docMk/>
            <pc:sldMk cId="1295694423" sldId="3011"/>
            <ac:spMk id="5" creationId="{1872AD2B-3F85-86F1-25A1-09D9DECF3250}"/>
          </ac:spMkLst>
        </pc:spChg>
        <pc:spChg chg="del">
          <ac:chgData name="逸見 翼" userId="e3a5ae1a-99fb-44d3-922b-08ba188685ec" providerId="ADAL" clId="{AC05CFC4-BD88-4E0B-8D4E-C653E2DC5D23}" dt="2024-06-06T10:15:02.598" v="316" actId="21"/>
          <ac:spMkLst>
            <pc:docMk/>
            <pc:sldMk cId="1295694423" sldId="3011"/>
            <ac:spMk id="10" creationId="{D00F3EB9-C643-4363-972D-2F1E9007966D}"/>
          </ac:spMkLst>
        </pc:spChg>
        <pc:spChg chg="del">
          <ac:chgData name="逸見 翼" userId="e3a5ae1a-99fb-44d3-922b-08ba188685ec" providerId="ADAL" clId="{AC05CFC4-BD88-4E0B-8D4E-C653E2DC5D23}" dt="2024-06-06T10:15:02.598" v="316" actId="21"/>
          <ac:spMkLst>
            <pc:docMk/>
            <pc:sldMk cId="1295694423" sldId="3011"/>
            <ac:spMk id="11" creationId="{E25CA5E3-F6A3-4C35-A00F-A7080B0CB83D}"/>
          </ac:spMkLst>
        </pc:spChg>
        <pc:spChg chg="del">
          <ac:chgData name="逸見 翼" userId="e3a5ae1a-99fb-44d3-922b-08ba188685ec" providerId="ADAL" clId="{AC05CFC4-BD88-4E0B-8D4E-C653E2DC5D23}" dt="2024-06-06T10:15:02.598" v="316" actId="21"/>
          <ac:spMkLst>
            <pc:docMk/>
            <pc:sldMk cId="1295694423" sldId="3011"/>
            <ac:spMk id="12" creationId="{4D6F6813-1EA3-4860-A375-440C5C0ABB56}"/>
          </ac:spMkLst>
        </pc:spChg>
        <pc:spChg chg="del">
          <ac:chgData name="逸見 翼" userId="e3a5ae1a-99fb-44d3-922b-08ba188685ec" providerId="ADAL" clId="{AC05CFC4-BD88-4E0B-8D4E-C653E2DC5D23}" dt="2024-06-06T10:15:02.598" v="316" actId="21"/>
          <ac:spMkLst>
            <pc:docMk/>
            <pc:sldMk cId="1295694423" sldId="3011"/>
            <ac:spMk id="15" creationId="{E99FA1C8-2BF7-4386-BDF9-9B509F6D27AC}"/>
          </ac:spMkLst>
        </pc:spChg>
        <pc:spChg chg="del">
          <ac:chgData name="逸見 翼" userId="e3a5ae1a-99fb-44d3-922b-08ba188685ec" providerId="ADAL" clId="{AC05CFC4-BD88-4E0B-8D4E-C653E2DC5D23}" dt="2024-06-06T10:15:02.598" v="316" actId="21"/>
          <ac:spMkLst>
            <pc:docMk/>
            <pc:sldMk cId="1295694423" sldId="3011"/>
            <ac:spMk id="16" creationId="{FB297CE3-3044-4156-98D2-1E66960ABCA5}"/>
          </ac:spMkLst>
        </pc:spChg>
        <pc:spChg chg="del">
          <ac:chgData name="逸見 翼" userId="e3a5ae1a-99fb-44d3-922b-08ba188685ec" providerId="ADAL" clId="{AC05CFC4-BD88-4E0B-8D4E-C653E2DC5D23}" dt="2024-06-06T10:15:02.598" v="316" actId="21"/>
          <ac:spMkLst>
            <pc:docMk/>
            <pc:sldMk cId="1295694423" sldId="3011"/>
            <ac:spMk id="20" creationId="{D9663C2E-6D1A-433F-A2C8-2DF97E7ABE4B}"/>
          </ac:spMkLst>
        </pc:spChg>
        <pc:spChg chg="del">
          <ac:chgData name="逸見 翼" userId="e3a5ae1a-99fb-44d3-922b-08ba188685ec" providerId="ADAL" clId="{AC05CFC4-BD88-4E0B-8D4E-C653E2DC5D23}" dt="2024-06-06T10:15:02.598" v="316" actId="21"/>
          <ac:spMkLst>
            <pc:docMk/>
            <pc:sldMk cId="1295694423" sldId="3011"/>
            <ac:spMk id="26" creationId="{50553176-AA97-46C8-90F1-BF86CC4E296E}"/>
          </ac:spMkLst>
        </pc:spChg>
        <pc:spChg chg="del">
          <ac:chgData name="逸見 翼" userId="e3a5ae1a-99fb-44d3-922b-08ba188685ec" providerId="ADAL" clId="{AC05CFC4-BD88-4E0B-8D4E-C653E2DC5D23}" dt="2024-06-06T10:15:02.598" v="316" actId="21"/>
          <ac:spMkLst>
            <pc:docMk/>
            <pc:sldMk cId="1295694423" sldId="3011"/>
            <ac:spMk id="27" creationId="{328D1F38-02E9-42A2-B73F-9F5A877B2037}"/>
          </ac:spMkLst>
        </pc:spChg>
        <pc:spChg chg="del">
          <ac:chgData name="逸見 翼" userId="e3a5ae1a-99fb-44d3-922b-08ba188685ec" providerId="ADAL" clId="{AC05CFC4-BD88-4E0B-8D4E-C653E2DC5D23}" dt="2024-06-06T10:15:02.598" v="316" actId="21"/>
          <ac:spMkLst>
            <pc:docMk/>
            <pc:sldMk cId="1295694423" sldId="3011"/>
            <ac:spMk id="29" creationId="{E7D02AA9-559E-4E80-8F06-9614012A8F70}"/>
          </ac:spMkLst>
        </pc:spChg>
        <pc:spChg chg="del">
          <ac:chgData name="逸見 翼" userId="e3a5ae1a-99fb-44d3-922b-08ba188685ec" providerId="ADAL" clId="{AC05CFC4-BD88-4E0B-8D4E-C653E2DC5D23}" dt="2024-06-06T10:15:02.598" v="316" actId="21"/>
          <ac:spMkLst>
            <pc:docMk/>
            <pc:sldMk cId="1295694423" sldId="3011"/>
            <ac:spMk id="30" creationId="{3013EBD4-302A-4C9B-B2B8-6A9D3FA739AC}"/>
          </ac:spMkLst>
        </pc:spChg>
        <pc:spChg chg="del">
          <ac:chgData name="逸見 翼" userId="e3a5ae1a-99fb-44d3-922b-08ba188685ec" providerId="ADAL" clId="{AC05CFC4-BD88-4E0B-8D4E-C653E2DC5D23}" dt="2024-06-06T10:15:02.598" v="316" actId="21"/>
          <ac:spMkLst>
            <pc:docMk/>
            <pc:sldMk cId="1295694423" sldId="3011"/>
            <ac:spMk id="31" creationId="{85564F6A-6980-4D82-9B26-66DC0EFB1DDA}"/>
          </ac:spMkLst>
        </pc:spChg>
        <pc:spChg chg="del">
          <ac:chgData name="逸見 翼" userId="e3a5ae1a-99fb-44d3-922b-08ba188685ec" providerId="ADAL" clId="{AC05CFC4-BD88-4E0B-8D4E-C653E2DC5D23}" dt="2024-06-06T10:15:02.598" v="316" actId="21"/>
          <ac:spMkLst>
            <pc:docMk/>
            <pc:sldMk cId="1295694423" sldId="3011"/>
            <ac:spMk id="32" creationId="{B0D3CE6F-6508-4802-B92F-ECEF72E51610}"/>
          </ac:spMkLst>
        </pc:spChg>
        <pc:spChg chg="del">
          <ac:chgData name="逸見 翼" userId="e3a5ae1a-99fb-44d3-922b-08ba188685ec" providerId="ADAL" clId="{AC05CFC4-BD88-4E0B-8D4E-C653E2DC5D23}" dt="2024-06-06T10:15:02.598" v="316" actId="21"/>
          <ac:spMkLst>
            <pc:docMk/>
            <pc:sldMk cId="1295694423" sldId="3011"/>
            <ac:spMk id="33" creationId="{832C2A76-08BB-4533-9047-B14FEB46F404}"/>
          </ac:spMkLst>
        </pc:spChg>
        <pc:spChg chg="del">
          <ac:chgData name="逸見 翼" userId="e3a5ae1a-99fb-44d3-922b-08ba188685ec" providerId="ADAL" clId="{AC05CFC4-BD88-4E0B-8D4E-C653E2DC5D23}" dt="2024-06-06T10:15:02.598" v="316" actId="21"/>
          <ac:spMkLst>
            <pc:docMk/>
            <pc:sldMk cId="1295694423" sldId="3011"/>
            <ac:spMk id="34" creationId="{E386018C-1F46-449B-B8BF-E7701BEB15E4}"/>
          </ac:spMkLst>
        </pc:spChg>
        <pc:spChg chg="del">
          <ac:chgData name="逸見 翼" userId="e3a5ae1a-99fb-44d3-922b-08ba188685ec" providerId="ADAL" clId="{AC05CFC4-BD88-4E0B-8D4E-C653E2DC5D23}" dt="2024-06-06T10:15:02.598" v="316" actId="21"/>
          <ac:spMkLst>
            <pc:docMk/>
            <pc:sldMk cId="1295694423" sldId="3011"/>
            <ac:spMk id="36" creationId="{4450713F-B9CC-4DA6-BC5E-6A4B8C9DDD1D}"/>
          </ac:spMkLst>
        </pc:spChg>
        <pc:spChg chg="del">
          <ac:chgData name="逸見 翼" userId="e3a5ae1a-99fb-44d3-922b-08ba188685ec" providerId="ADAL" clId="{AC05CFC4-BD88-4E0B-8D4E-C653E2DC5D23}" dt="2024-06-06T10:15:02.598" v="316" actId="21"/>
          <ac:spMkLst>
            <pc:docMk/>
            <pc:sldMk cId="1295694423" sldId="3011"/>
            <ac:spMk id="37" creationId="{686B452E-FCA4-4CBE-9B96-0DC33F45CF0F}"/>
          </ac:spMkLst>
        </pc:spChg>
        <pc:spChg chg="del">
          <ac:chgData name="逸見 翼" userId="e3a5ae1a-99fb-44d3-922b-08ba188685ec" providerId="ADAL" clId="{AC05CFC4-BD88-4E0B-8D4E-C653E2DC5D23}" dt="2024-06-06T10:15:02.598" v="316" actId="21"/>
          <ac:spMkLst>
            <pc:docMk/>
            <pc:sldMk cId="1295694423" sldId="3011"/>
            <ac:spMk id="38" creationId="{E4038F26-450E-4FCC-817E-77E57B6CE221}"/>
          </ac:spMkLst>
        </pc:spChg>
        <pc:spChg chg="del">
          <ac:chgData name="逸見 翼" userId="e3a5ae1a-99fb-44d3-922b-08ba188685ec" providerId="ADAL" clId="{AC05CFC4-BD88-4E0B-8D4E-C653E2DC5D23}" dt="2024-06-06T10:15:02.598" v="316" actId="21"/>
          <ac:spMkLst>
            <pc:docMk/>
            <pc:sldMk cId="1295694423" sldId="3011"/>
            <ac:spMk id="39" creationId="{4E8CDA8E-773E-43E5-A96C-115814B4C076}"/>
          </ac:spMkLst>
        </pc:spChg>
        <pc:spChg chg="del">
          <ac:chgData name="逸見 翼" userId="e3a5ae1a-99fb-44d3-922b-08ba188685ec" providerId="ADAL" clId="{AC05CFC4-BD88-4E0B-8D4E-C653E2DC5D23}" dt="2024-06-06T10:15:02.598" v="316" actId="21"/>
          <ac:spMkLst>
            <pc:docMk/>
            <pc:sldMk cId="1295694423" sldId="3011"/>
            <ac:spMk id="40" creationId="{B9DC2F70-274E-4D73-BB0E-3EFE62095C73}"/>
          </ac:spMkLst>
        </pc:spChg>
        <pc:picChg chg="del">
          <ac:chgData name="逸見 翼" userId="e3a5ae1a-99fb-44d3-922b-08ba188685ec" providerId="ADAL" clId="{AC05CFC4-BD88-4E0B-8D4E-C653E2DC5D23}" dt="2024-06-06T10:15:02.598" v="316" actId="21"/>
          <ac:picMkLst>
            <pc:docMk/>
            <pc:sldMk cId="1295694423" sldId="3011"/>
            <ac:picMk id="3" creationId="{532F70F5-62C0-70C0-C2A9-2A03C426169D}"/>
          </ac:picMkLst>
        </pc:picChg>
        <pc:picChg chg="add mod">
          <ac:chgData name="逸見 翼" userId="e3a5ae1a-99fb-44d3-922b-08ba188685ec" providerId="ADAL" clId="{AC05CFC4-BD88-4E0B-8D4E-C653E2DC5D23}" dt="2024-06-06T10:15:07.733" v="338" actId="1036"/>
          <ac:picMkLst>
            <pc:docMk/>
            <pc:sldMk cId="1295694423" sldId="3011"/>
            <ac:picMk id="6" creationId="{252A858B-6E1C-E6DD-1799-3E3669498EF0}"/>
          </ac:picMkLst>
        </pc:picChg>
        <pc:picChg chg="del">
          <ac:chgData name="逸見 翼" userId="e3a5ae1a-99fb-44d3-922b-08ba188685ec" providerId="ADAL" clId="{AC05CFC4-BD88-4E0B-8D4E-C653E2DC5D23}" dt="2024-06-06T10:15:02.598" v="316" actId="21"/>
          <ac:picMkLst>
            <pc:docMk/>
            <pc:sldMk cId="1295694423" sldId="3011"/>
            <ac:picMk id="9" creationId="{33364FFE-71BC-470A-8A89-FAF665A10919}"/>
          </ac:picMkLst>
        </pc:picChg>
        <pc:picChg chg="del">
          <ac:chgData name="逸見 翼" userId="e3a5ae1a-99fb-44d3-922b-08ba188685ec" providerId="ADAL" clId="{AC05CFC4-BD88-4E0B-8D4E-C653E2DC5D23}" dt="2024-06-06T10:15:02.598" v="316" actId="21"/>
          <ac:picMkLst>
            <pc:docMk/>
            <pc:sldMk cId="1295694423" sldId="3011"/>
            <ac:picMk id="13" creationId="{8E5B089C-A5FD-4EAA-8F7C-5313A9B7CCEF}"/>
          </ac:picMkLst>
        </pc:picChg>
        <pc:picChg chg="del">
          <ac:chgData name="逸見 翼" userId="e3a5ae1a-99fb-44d3-922b-08ba188685ec" providerId="ADAL" clId="{AC05CFC4-BD88-4E0B-8D4E-C653E2DC5D23}" dt="2024-06-06T10:15:02.598" v="316" actId="21"/>
          <ac:picMkLst>
            <pc:docMk/>
            <pc:sldMk cId="1295694423" sldId="3011"/>
            <ac:picMk id="35" creationId="{8B86D811-7F9B-493A-812B-43A6A1CFB8AF}"/>
          </ac:picMkLst>
        </pc:picChg>
        <pc:picChg chg="del">
          <ac:chgData name="逸見 翼" userId="e3a5ae1a-99fb-44d3-922b-08ba188685ec" providerId="ADAL" clId="{AC05CFC4-BD88-4E0B-8D4E-C653E2DC5D23}" dt="2024-06-06T10:15:02.598" v="316" actId="21"/>
          <ac:picMkLst>
            <pc:docMk/>
            <pc:sldMk cId="1295694423" sldId="3011"/>
            <ac:picMk id="1026" creationId="{B6252C3D-C290-44DB-B77D-9A673C857896}"/>
          </ac:picMkLst>
        </pc:picChg>
        <pc:picChg chg="del">
          <ac:chgData name="逸見 翼" userId="e3a5ae1a-99fb-44d3-922b-08ba188685ec" providerId="ADAL" clId="{AC05CFC4-BD88-4E0B-8D4E-C653E2DC5D23}" dt="2024-06-06T10:15:02.598" v="316" actId="21"/>
          <ac:picMkLst>
            <pc:docMk/>
            <pc:sldMk cId="1295694423" sldId="3011"/>
            <ac:picMk id="1028" creationId="{AC1B2F57-A92A-4693-9143-4C675C86C2AB}"/>
          </ac:picMkLst>
        </pc:picChg>
        <pc:picChg chg="del">
          <ac:chgData name="逸見 翼" userId="e3a5ae1a-99fb-44d3-922b-08ba188685ec" providerId="ADAL" clId="{AC05CFC4-BD88-4E0B-8D4E-C653E2DC5D23}" dt="2024-06-06T10:15:02.598" v="316" actId="21"/>
          <ac:picMkLst>
            <pc:docMk/>
            <pc:sldMk cId="1295694423" sldId="3011"/>
            <ac:picMk id="1030" creationId="{27D85519-FDD5-404C-86E6-6A0A7F6E533F}"/>
          </ac:picMkLst>
        </pc:picChg>
        <pc:cxnChg chg="del">
          <ac:chgData name="逸見 翼" userId="e3a5ae1a-99fb-44d3-922b-08ba188685ec" providerId="ADAL" clId="{AC05CFC4-BD88-4E0B-8D4E-C653E2DC5D23}" dt="2024-06-06T10:15:02.598" v="316" actId="21"/>
          <ac:cxnSpMkLst>
            <pc:docMk/>
            <pc:sldMk cId="1295694423" sldId="3011"/>
            <ac:cxnSpMk id="14" creationId="{D8C08175-F80E-4CA2-AFAE-E6D2EADFBAE2}"/>
          </ac:cxnSpMkLst>
        </pc:cxnChg>
      </pc:sldChg>
      <pc:sldChg chg="addSp delSp modSp mod">
        <pc:chgData name="逸見 翼" userId="e3a5ae1a-99fb-44d3-922b-08ba188685ec" providerId="ADAL" clId="{AC05CFC4-BD88-4E0B-8D4E-C653E2DC5D23}" dt="2024-06-06T10:17:16.802" v="399" actId="1035"/>
        <pc:sldMkLst>
          <pc:docMk/>
          <pc:sldMk cId="3606476550" sldId="3049"/>
        </pc:sldMkLst>
        <pc:spChg chg="add del mod">
          <ac:chgData name="逸見 翼" userId="e3a5ae1a-99fb-44d3-922b-08ba188685ec" providerId="ADAL" clId="{AC05CFC4-BD88-4E0B-8D4E-C653E2DC5D23}" dt="2024-06-06T10:16:54.625" v="388" actId="21"/>
          <ac:spMkLst>
            <pc:docMk/>
            <pc:sldMk cId="3606476550" sldId="3049"/>
            <ac:spMk id="5" creationId="{02DE7F1E-E618-4970-81FC-7BD79135DEA9}"/>
          </ac:spMkLst>
        </pc:spChg>
        <pc:spChg chg="add del">
          <ac:chgData name="逸見 翼" userId="e3a5ae1a-99fb-44d3-922b-08ba188685ec" providerId="ADAL" clId="{AC05CFC4-BD88-4E0B-8D4E-C653E2DC5D23}" dt="2024-06-06T10:16:54.625" v="388" actId="21"/>
          <ac:spMkLst>
            <pc:docMk/>
            <pc:sldMk cId="3606476550" sldId="3049"/>
            <ac:spMk id="6" creationId="{1136E6FF-E500-4C45-EB02-96A0FE6E9EC5}"/>
          </ac:spMkLst>
        </pc:spChg>
        <pc:spChg chg="add del">
          <ac:chgData name="逸見 翼" userId="e3a5ae1a-99fb-44d3-922b-08ba188685ec" providerId="ADAL" clId="{AC05CFC4-BD88-4E0B-8D4E-C653E2DC5D23}" dt="2024-06-06T10:16:54.625" v="388" actId="21"/>
          <ac:spMkLst>
            <pc:docMk/>
            <pc:sldMk cId="3606476550" sldId="3049"/>
            <ac:spMk id="20" creationId="{0AB5BD00-7AAB-47F5-A5BD-45C709D48E0E}"/>
          </ac:spMkLst>
        </pc:spChg>
        <pc:spChg chg="add del">
          <ac:chgData name="逸見 翼" userId="e3a5ae1a-99fb-44d3-922b-08ba188685ec" providerId="ADAL" clId="{AC05CFC4-BD88-4E0B-8D4E-C653E2DC5D23}" dt="2024-06-06T10:16:54.625" v="388" actId="21"/>
          <ac:spMkLst>
            <pc:docMk/>
            <pc:sldMk cId="3606476550" sldId="3049"/>
            <ac:spMk id="36" creationId="{D8AF5876-63F8-4C5F-A83B-309CAF0247B0}"/>
          </ac:spMkLst>
        </pc:spChg>
        <pc:spChg chg="add del">
          <ac:chgData name="逸見 翼" userId="e3a5ae1a-99fb-44d3-922b-08ba188685ec" providerId="ADAL" clId="{AC05CFC4-BD88-4E0B-8D4E-C653E2DC5D23}" dt="2024-06-06T10:16:54.625" v="388" actId="21"/>
          <ac:spMkLst>
            <pc:docMk/>
            <pc:sldMk cId="3606476550" sldId="3049"/>
            <ac:spMk id="37" creationId="{1223B413-7F94-4B8F-AD23-1F0EDA60CE80}"/>
          </ac:spMkLst>
        </pc:spChg>
        <pc:spChg chg="add del">
          <ac:chgData name="逸見 翼" userId="e3a5ae1a-99fb-44d3-922b-08ba188685ec" providerId="ADAL" clId="{AC05CFC4-BD88-4E0B-8D4E-C653E2DC5D23}" dt="2024-06-06T10:16:54.625" v="388" actId="21"/>
          <ac:spMkLst>
            <pc:docMk/>
            <pc:sldMk cId="3606476550" sldId="3049"/>
            <ac:spMk id="38" creationId="{FD1D459B-9BE9-4950-8485-40B1DB3ACDFA}"/>
          </ac:spMkLst>
        </pc:spChg>
        <pc:spChg chg="add del">
          <ac:chgData name="逸見 翼" userId="e3a5ae1a-99fb-44d3-922b-08ba188685ec" providerId="ADAL" clId="{AC05CFC4-BD88-4E0B-8D4E-C653E2DC5D23}" dt="2024-06-06T10:16:54.625" v="388" actId="21"/>
          <ac:spMkLst>
            <pc:docMk/>
            <pc:sldMk cId="3606476550" sldId="3049"/>
            <ac:spMk id="66" creationId="{E2BCD6FD-9B5A-48E6-BAC4-AD7D6381614A}"/>
          </ac:spMkLst>
        </pc:spChg>
        <pc:spChg chg="add del">
          <ac:chgData name="逸見 翼" userId="e3a5ae1a-99fb-44d3-922b-08ba188685ec" providerId="ADAL" clId="{AC05CFC4-BD88-4E0B-8D4E-C653E2DC5D23}" dt="2024-06-06T10:16:54.625" v="388" actId="21"/>
          <ac:spMkLst>
            <pc:docMk/>
            <pc:sldMk cId="3606476550" sldId="3049"/>
            <ac:spMk id="67" creationId="{B1A74167-BF19-422F-943C-52F7A78D4812}"/>
          </ac:spMkLst>
        </pc:spChg>
        <pc:spChg chg="add del">
          <ac:chgData name="逸見 翼" userId="e3a5ae1a-99fb-44d3-922b-08ba188685ec" providerId="ADAL" clId="{AC05CFC4-BD88-4E0B-8D4E-C653E2DC5D23}" dt="2024-06-06T10:16:54.625" v="388" actId="21"/>
          <ac:spMkLst>
            <pc:docMk/>
            <pc:sldMk cId="3606476550" sldId="3049"/>
            <ac:spMk id="72" creationId="{96FC716F-E14D-49A8-8386-8AFE9C5C80FA}"/>
          </ac:spMkLst>
        </pc:spChg>
        <pc:spChg chg="add del">
          <ac:chgData name="逸見 翼" userId="e3a5ae1a-99fb-44d3-922b-08ba188685ec" providerId="ADAL" clId="{AC05CFC4-BD88-4E0B-8D4E-C653E2DC5D23}" dt="2024-06-06T10:16:54.625" v="388" actId="21"/>
          <ac:spMkLst>
            <pc:docMk/>
            <pc:sldMk cId="3606476550" sldId="3049"/>
            <ac:spMk id="73" creationId="{E1B868C7-4605-4A92-98A7-2FCB51608DD9}"/>
          </ac:spMkLst>
        </pc:spChg>
        <pc:spChg chg="add del">
          <ac:chgData name="逸見 翼" userId="e3a5ae1a-99fb-44d3-922b-08ba188685ec" providerId="ADAL" clId="{AC05CFC4-BD88-4E0B-8D4E-C653E2DC5D23}" dt="2024-06-06T10:16:54.625" v="388" actId="21"/>
          <ac:spMkLst>
            <pc:docMk/>
            <pc:sldMk cId="3606476550" sldId="3049"/>
            <ac:spMk id="74" creationId="{4EE57407-88EC-4890-9891-5F895BD2F535}"/>
          </ac:spMkLst>
        </pc:spChg>
        <pc:spChg chg="add del">
          <ac:chgData name="逸見 翼" userId="e3a5ae1a-99fb-44d3-922b-08ba188685ec" providerId="ADAL" clId="{AC05CFC4-BD88-4E0B-8D4E-C653E2DC5D23}" dt="2024-06-06T10:16:54.625" v="388" actId="21"/>
          <ac:spMkLst>
            <pc:docMk/>
            <pc:sldMk cId="3606476550" sldId="3049"/>
            <ac:spMk id="75" creationId="{23FDB1D4-7F2A-4F33-91F2-4A04C4A91F49}"/>
          </ac:spMkLst>
        </pc:spChg>
        <pc:spChg chg="add del mod">
          <ac:chgData name="逸見 翼" userId="e3a5ae1a-99fb-44d3-922b-08ba188685ec" providerId="ADAL" clId="{AC05CFC4-BD88-4E0B-8D4E-C653E2DC5D23}" dt="2024-06-06T10:16:54.625" v="388" actId="21"/>
          <ac:spMkLst>
            <pc:docMk/>
            <pc:sldMk cId="3606476550" sldId="3049"/>
            <ac:spMk id="79" creationId="{380EE483-21D1-4549-973E-076D77F8502A}"/>
          </ac:spMkLst>
        </pc:spChg>
        <pc:spChg chg="add del">
          <ac:chgData name="逸見 翼" userId="e3a5ae1a-99fb-44d3-922b-08ba188685ec" providerId="ADAL" clId="{AC05CFC4-BD88-4E0B-8D4E-C653E2DC5D23}" dt="2024-06-06T10:16:54.625" v="388" actId="21"/>
          <ac:spMkLst>
            <pc:docMk/>
            <pc:sldMk cId="3606476550" sldId="3049"/>
            <ac:spMk id="82" creationId="{6B7A62D6-33C8-4022-99A4-9DCCF8EE2EDF}"/>
          </ac:spMkLst>
        </pc:spChg>
        <pc:spChg chg="add del">
          <ac:chgData name="逸見 翼" userId="e3a5ae1a-99fb-44d3-922b-08ba188685ec" providerId="ADAL" clId="{AC05CFC4-BD88-4E0B-8D4E-C653E2DC5D23}" dt="2024-06-06T10:16:54.625" v="388" actId="21"/>
          <ac:spMkLst>
            <pc:docMk/>
            <pc:sldMk cId="3606476550" sldId="3049"/>
            <ac:spMk id="83" creationId="{AE178837-AC77-4B5A-AE70-96DBFE8ECC94}"/>
          </ac:spMkLst>
        </pc:spChg>
        <pc:spChg chg="add del">
          <ac:chgData name="逸見 翼" userId="e3a5ae1a-99fb-44d3-922b-08ba188685ec" providerId="ADAL" clId="{AC05CFC4-BD88-4E0B-8D4E-C653E2DC5D23}" dt="2024-06-06T10:16:54.625" v="388" actId="21"/>
          <ac:spMkLst>
            <pc:docMk/>
            <pc:sldMk cId="3606476550" sldId="3049"/>
            <ac:spMk id="84" creationId="{E8376111-6E4C-4E92-96BC-76BADED4B376}"/>
          </ac:spMkLst>
        </pc:spChg>
        <pc:spChg chg="add del">
          <ac:chgData name="逸見 翼" userId="e3a5ae1a-99fb-44d3-922b-08ba188685ec" providerId="ADAL" clId="{AC05CFC4-BD88-4E0B-8D4E-C653E2DC5D23}" dt="2024-06-06T10:16:54.625" v="388" actId="21"/>
          <ac:spMkLst>
            <pc:docMk/>
            <pc:sldMk cId="3606476550" sldId="3049"/>
            <ac:spMk id="86" creationId="{E0E8853F-20CD-412D-A9FE-6CAECC487A81}"/>
          </ac:spMkLst>
        </pc:spChg>
        <pc:grpChg chg="add del">
          <ac:chgData name="逸見 翼" userId="e3a5ae1a-99fb-44d3-922b-08ba188685ec" providerId="ADAL" clId="{AC05CFC4-BD88-4E0B-8D4E-C653E2DC5D23}" dt="2024-06-06T10:16:54.625" v="388" actId="21"/>
          <ac:grpSpMkLst>
            <pc:docMk/>
            <pc:sldMk cId="3606476550" sldId="3049"/>
            <ac:grpSpMk id="52" creationId="{CE7C272B-6FDD-4713-8273-9BEB4ABC466A}"/>
          </ac:grpSpMkLst>
        </pc:grpChg>
        <pc:grpChg chg="add del">
          <ac:chgData name="逸見 翼" userId="e3a5ae1a-99fb-44d3-922b-08ba188685ec" providerId="ADAL" clId="{AC05CFC4-BD88-4E0B-8D4E-C653E2DC5D23}" dt="2024-06-06T10:16:54.625" v="388" actId="21"/>
          <ac:grpSpMkLst>
            <pc:docMk/>
            <pc:sldMk cId="3606476550" sldId="3049"/>
            <ac:grpSpMk id="62" creationId="{00523A18-50FB-4C09-B090-26725519033E}"/>
          </ac:grpSpMkLst>
        </pc:grpChg>
        <pc:grpChg chg="add del">
          <ac:chgData name="逸見 翼" userId="e3a5ae1a-99fb-44d3-922b-08ba188685ec" providerId="ADAL" clId="{AC05CFC4-BD88-4E0B-8D4E-C653E2DC5D23}" dt="2024-06-06T10:16:54.625" v="388" actId="21"/>
          <ac:grpSpMkLst>
            <pc:docMk/>
            <pc:sldMk cId="3606476550" sldId="3049"/>
            <ac:grpSpMk id="68" creationId="{1B9D4368-8BA5-41FE-BEB4-DA260F87720F}"/>
          </ac:grpSpMkLst>
        </pc:grpChg>
        <pc:picChg chg="add mod">
          <ac:chgData name="逸見 翼" userId="e3a5ae1a-99fb-44d3-922b-08ba188685ec" providerId="ADAL" clId="{AC05CFC4-BD88-4E0B-8D4E-C653E2DC5D23}" dt="2024-06-06T10:16:29.515" v="380" actId="1076"/>
          <ac:picMkLst>
            <pc:docMk/>
            <pc:sldMk cId="3606476550" sldId="3049"/>
            <ac:picMk id="2" creationId="{E36757D1-57CF-2731-9053-D0F407A7CE19}"/>
          </ac:picMkLst>
        </pc:picChg>
        <pc:picChg chg="add del">
          <ac:chgData name="逸見 翼" userId="e3a5ae1a-99fb-44d3-922b-08ba188685ec" providerId="ADAL" clId="{AC05CFC4-BD88-4E0B-8D4E-C653E2DC5D23}" dt="2024-06-06T10:16:54.625" v="388" actId="21"/>
          <ac:picMkLst>
            <pc:docMk/>
            <pc:sldMk cId="3606476550" sldId="3049"/>
            <ac:picMk id="3" creationId="{208896CE-3E92-4847-E057-9BEDC65C9DB3}"/>
          </ac:picMkLst>
        </pc:picChg>
        <pc:picChg chg="add">
          <ac:chgData name="逸見 翼" userId="e3a5ae1a-99fb-44d3-922b-08ba188685ec" providerId="ADAL" clId="{AC05CFC4-BD88-4E0B-8D4E-C653E2DC5D23}" dt="2024-06-06T10:16:42.124" v="386"/>
          <ac:picMkLst>
            <pc:docMk/>
            <pc:sldMk cId="3606476550" sldId="3049"/>
            <ac:picMk id="7" creationId="{FE34F8ED-C9F2-F979-07AC-F536EFEDC151}"/>
          </ac:picMkLst>
        </pc:picChg>
        <pc:picChg chg="add mod modCrop">
          <ac:chgData name="逸見 翼" userId="e3a5ae1a-99fb-44d3-922b-08ba188685ec" providerId="ADAL" clId="{AC05CFC4-BD88-4E0B-8D4E-C653E2DC5D23}" dt="2024-06-06T10:17:16.802" v="399" actId="1035"/>
          <ac:picMkLst>
            <pc:docMk/>
            <pc:sldMk cId="3606476550" sldId="3049"/>
            <ac:picMk id="8" creationId="{F5727C4C-9397-42EB-145F-5EAA380C5FF1}"/>
          </ac:picMkLst>
        </pc:picChg>
        <pc:picChg chg="add del">
          <ac:chgData name="逸見 翼" userId="e3a5ae1a-99fb-44d3-922b-08ba188685ec" providerId="ADAL" clId="{AC05CFC4-BD88-4E0B-8D4E-C653E2DC5D23}" dt="2024-06-06T10:16:54.625" v="388" actId="21"/>
          <ac:picMkLst>
            <pc:docMk/>
            <pc:sldMk cId="3606476550" sldId="3049"/>
            <ac:picMk id="9" creationId="{4F00B9DC-3669-13E4-7B67-3312E5A9F803}"/>
          </ac:picMkLst>
        </pc:picChg>
        <pc:picChg chg="add del">
          <ac:chgData name="逸見 翼" userId="e3a5ae1a-99fb-44d3-922b-08ba188685ec" providerId="ADAL" clId="{AC05CFC4-BD88-4E0B-8D4E-C653E2DC5D23}" dt="2024-06-06T10:16:54.625" v="388" actId="21"/>
          <ac:picMkLst>
            <pc:docMk/>
            <pc:sldMk cId="3606476550" sldId="3049"/>
            <ac:picMk id="10" creationId="{2C7247AC-6674-F410-AAC8-47ABC601CC07}"/>
          </ac:picMkLst>
        </pc:picChg>
        <pc:picChg chg="add del">
          <ac:chgData name="逸見 翼" userId="e3a5ae1a-99fb-44d3-922b-08ba188685ec" providerId="ADAL" clId="{AC05CFC4-BD88-4E0B-8D4E-C653E2DC5D23}" dt="2024-06-06T10:16:54.625" v="388" actId="21"/>
          <ac:picMkLst>
            <pc:docMk/>
            <pc:sldMk cId="3606476550" sldId="3049"/>
            <ac:picMk id="65" creationId="{B575ED18-63D1-4881-A581-EADF3D0044C7}"/>
          </ac:picMkLst>
        </pc:picChg>
        <pc:picChg chg="add del">
          <ac:chgData name="逸見 翼" userId="e3a5ae1a-99fb-44d3-922b-08ba188685ec" providerId="ADAL" clId="{AC05CFC4-BD88-4E0B-8D4E-C653E2DC5D23}" dt="2024-06-06T10:16:54.625" v="388" actId="21"/>
          <ac:picMkLst>
            <pc:docMk/>
            <pc:sldMk cId="3606476550" sldId="3049"/>
            <ac:picMk id="80" creationId="{0605D31E-4063-4E52-9A00-1A9F1C6033E3}"/>
          </ac:picMkLst>
        </pc:picChg>
      </pc:sldChg>
      <pc:sldChg chg="addSp delSp modSp mod">
        <pc:chgData name="逸見 翼" userId="e3a5ae1a-99fb-44d3-922b-08ba188685ec" providerId="ADAL" clId="{AC05CFC4-BD88-4E0B-8D4E-C653E2DC5D23}" dt="2024-06-06T10:08:43.632" v="83" actId="1036"/>
        <pc:sldMkLst>
          <pc:docMk/>
          <pc:sldMk cId="440510359" sldId="6801"/>
        </pc:sldMkLst>
        <pc:spChg chg="add del">
          <ac:chgData name="逸見 翼" userId="e3a5ae1a-99fb-44d3-922b-08ba188685ec" providerId="ADAL" clId="{AC05CFC4-BD88-4E0B-8D4E-C653E2DC5D23}" dt="2024-06-06T10:08:36.952" v="71" actId="21"/>
          <ac:spMkLst>
            <pc:docMk/>
            <pc:sldMk cId="440510359" sldId="6801"/>
            <ac:spMk id="5" creationId="{1885F728-1A23-4130-9694-C61377C152C7}"/>
          </ac:spMkLst>
        </pc:spChg>
        <pc:spChg chg="add del">
          <ac:chgData name="逸見 翼" userId="e3a5ae1a-99fb-44d3-922b-08ba188685ec" providerId="ADAL" clId="{AC05CFC4-BD88-4E0B-8D4E-C653E2DC5D23}" dt="2024-06-06T10:08:36.952" v="71" actId="21"/>
          <ac:spMkLst>
            <pc:docMk/>
            <pc:sldMk cId="440510359" sldId="6801"/>
            <ac:spMk id="6" creationId="{81D664F3-C054-45F0-9149-E871B22B8F41}"/>
          </ac:spMkLst>
        </pc:spChg>
        <pc:spChg chg="add del">
          <ac:chgData name="逸見 翼" userId="e3a5ae1a-99fb-44d3-922b-08ba188685ec" providerId="ADAL" clId="{AC05CFC4-BD88-4E0B-8D4E-C653E2DC5D23}" dt="2024-06-06T10:08:36.952" v="71" actId="21"/>
          <ac:spMkLst>
            <pc:docMk/>
            <pc:sldMk cId="440510359" sldId="6801"/>
            <ac:spMk id="7" creationId="{A9D1B92D-91D1-D6BF-4C0A-2B1F7DFAB3C9}"/>
          </ac:spMkLst>
        </pc:spChg>
        <pc:spChg chg="add del">
          <ac:chgData name="逸見 翼" userId="e3a5ae1a-99fb-44d3-922b-08ba188685ec" providerId="ADAL" clId="{AC05CFC4-BD88-4E0B-8D4E-C653E2DC5D23}" dt="2024-06-06T10:08:36.952" v="71" actId="21"/>
          <ac:spMkLst>
            <pc:docMk/>
            <pc:sldMk cId="440510359" sldId="6801"/>
            <ac:spMk id="26" creationId="{92BC030B-ADE0-45CF-8F8D-4AB48EF80139}"/>
          </ac:spMkLst>
        </pc:spChg>
        <pc:spChg chg="add del">
          <ac:chgData name="逸見 翼" userId="e3a5ae1a-99fb-44d3-922b-08ba188685ec" providerId="ADAL" clId="{AC05CFC4-BD88-4E0B-8D4E-C653E2DC5D23}" dt="2024-06-06T10:08:36.952" v="71" actId="21"/>
          <ac:spMkLst>
            <pc:docMk/>
            <pc:sldMk cId="440510359" sldId="6801"/>
            <ac:spMk id="29" creationId="{5ED5EF65-0450-41DB-854D-4A43BA87427E}"/>
          </ac:spMkLst>
        </pc:spChg>
        <pc:spChg chg="add del">
          <ac:chgData name="逸見 翼" userId="e3a5ae1a-99fb-44d3-922b-08ba188685ec" providerId="ADAL" clId="{AC05CFC4-BD88-4E0B-8D4E-C653E2DC5D23}" dt="2024-06-06T10:08:36.952" v="71" actId="21"/>
          <ac:spMkLst>
            <pc:docMk/>
            <pc:sldMk cId="440510359" sldId="6801"/>
            <ac:spMk id="32" creationId="{8B98CDEA-EB83-4300-99E8-EC7A084F69A2}"/>
          </ac:spMkLst>
        </pc:spChg>
        <pc:spChg chg="add del">
          <ac:chgData name="逸見 翼" userId="e3a5ae1a-99fb-44d3-922b-08ba188685ec" providerId="ADAL" clId="{AC05CFC4-BD88-4E0B-8D4E-C653E2DC5D23}" dt="2024-06-06T10:08:36.952" v="71" actId="21"/>
          <ac:spMkLst>
            <pc:docMk/>
            <pc:sldMk cId="440510359" sldId="6801"/>
            <ac:spMk id="33" creationId="{B26A3553-942B-4A95-BDF6-EAB84463BBE2}"/>
          </ac:spMkLst>
        </pc:spChg>
        <pc:spChg chg="add del">
          <ac:chgData name="逸見 翼" userId="e3a5ae1a-99fb-44d3-922b-08ba188685ec" providerId="ADAL" clId="{AC05CFC4-BD88-4E0B-8D4E-C653E2DC5D23}" dt="2024-06-06T10:08:36.952" v="71" actId="21"/>
          <ac:spMkLst>
            <pc:docMk/>
            <pc:sldMk cId="440510359" sldId="6801"/>
            <ac:spMk id="34" creationId="{F24E9B5B-8261-4E34-BE85-C4BD8AECC7B2}"/>
          </ac:spMkLst>
        </pc:spChg>
        <pc:spChg chg="add del">
          <ac:chgData name="逸見 翼" userId="e3a5ae1a-99fb-44d3-922b-08ba188685ec" providerId="ADAL" clId="{AC05CFC4-BD88-4E0B-8D4E-C653E2DC5D23}" dt="2024-06-06T10:08:36.952" v="71" actId="21"/>
          <ac:spMkLst>
            <pc:docMk/>
            <pc:sldMk cId="440510359" sldId="6801"/>
            <ac:spMk id="36" creationId="{A9A69B73-3A9E-4D8E-B6DB-B02B21F90298}"/>
          </ac:spMkLst>
        </pc:spChg>
        <pc:spChg chg="add del">
          <ac:chgData name="逸見 翼" userId="e3a5ae1a-99fb-44d3-922b-08ba188685ec" providerId="ADAL" clId="{AC05CFC4-BD88-4E0B-8D4E-C653E2DC5D23}" dt="2024-06-06T10:08:36.952" v="71" actId="21"/>
          <ac:spMkLst>
            <pc:docMk/>
            <pc:sldMk cId="440510359" sldId="6801"/>
            <ac:spMk id="37" creationId="{16CFBE9B-BB28-4874-A953-3E3A0BCDD130}"/>
          </ac:spMkLst>
        </pc:spChg>
        <pc:spChg chg="add del">
          <ac:chgData name="逸見 翼" userId="e3a5ae1a-99fb-44d3-922b-08ba188685ec" providerId="ADAL" clId="{AC05CFC4-BD88-4E0B-8D4E-C653E2DC5D23}" dt="2024-06-06T10:08:36.952" v="71" actId="21"/>
          <ac:spMkLst>
            <pc:docMk/>
            <pc:sldMk cId="440510359" sldId="6801"/>
            <ac:spMk id="38" creationId="{380D6B5C-66D8-472A-8EF8-5DACA514D133}"/>
          </ac:spMkLst>
        </pc:spChg>
        <pc:spChg chg="add del">
          <ac:chgData name="逸見 翼" userId="e3a5ae1a-99fb-44d3-922b-08ba188685ec" providerId="ADAL" clId="{AC05CFC4-BD88-4E0B-8D4E-C653E2DC5D23}" dt="2024-06-06T10:08:36.952" v="71" actId="21"/>
          <ac:spMkLst>
            <pc:docMk/>
            <pc:sldMk cId="440510359" sldId="6801"/>
            <ac:spMk id="41" creationId="{D28CC4AC-FA16-46E6-92BD-58ED82ADC62A}"/>
          </ac:spMkLst>
        </pc:spChg>
        <pc:spChg chg="add del">
          <ac:chgData name="逸見 翼" userId="e3a5ae1a-99fb-44d3-922b-08ba188685ec" providerId="ADAL" clId="{AC05CFC4-BD88-4E0B-8D4E-C653E2DC5D23}" dt="2024-06-06T10:08:36.952" v="71" actId="21"/>
          <ac:spMkLst>
            <pc:docMk/>
            <pc:sldMk cId="440510359" sldId="6801"/>
            <ac:spMk id="42" creationId="{75AD42B8-39E2-4133-B524-8046A430DF47}"/>
          </ac:spMkLst>
        </pc:spChg>
        <pc:spChg chg="add del">
          <ac:chgData name="逸見 翼" userId="e3a5ae1a-99fb-44d3-922b-08ba188685ec" providerId="ADAL" clId="{AC05CFC4-BD88-4E0B-8D4E-C653E2DC5D23}" dt="2024-06-06T10:08:36.952" v="71" actId="21"/>
          <ac:spMkLst>
            <pc:docMk/>
            <pc:sldMk cId="440510359" sldId="6801"/>
            <ac:spMk id="50" creationId="{C4236538-0BF0-40E4-A6C7-4F968E47D146}"/>
          </ac:spMkLst>
        </pc:spChg>
        <pc:spChg chg="add del">
          <ac:chgData name="逸見 翼" userId="e3a5ae1a-99fb-44d3-922b-08ba188685ec" providerId="ADAL" clId="{AC05CFC4-BD88-4E0B-8D4E-C653E2DC5D23}" dt="2024-06-06T10:08:36.952" v="71" actId="21"/>
          <ac:spMkLst>
            <pc:docMk/>
            <pc:sldMk cId="440510359" sldId="6801"/>
            <ac:spMk id="57" creationId="{603E8D59-96E6-4EB8-B7C3-1A1F16F35ADA}"/>
          </ac:spMkLst>
        </pc:spChg>
        <pc:spChg chg="add del">
          <ac:chgData name="逸見 翼" userId="e3a5ae1a-99fb-44d3-922b-08ba188685ec" providerId="ADAL" clId="{AC05CFC4-BD88-4E0B-8D4E-C653E2DC5D23}" dt="2024-06-06T10:08:36.952" v="71" actId="21"/>
          <ac:spMkLst>
            <pc:docMk/>
            <pc:sldMk cId="440510359" sldId="6801"/>
            <ac:spMk id="58" creationId="{2B1D07FB-8EFE-4E1D-97A8-D4C79A060268}"/>
          </ac:spMkLst>
        </pc:spChg>
        <pc:spChg chg="add del">
          <ac:chgData name="逸見 翼" userId="e3a5ae1a-99fb-44d3-922b-08ba188685ec" providerId="ADAL" clId="{AC05CFC4-BD88-4E0B-8D4E-C653E2DC5D23}" dt="2024-06-06T10:08:36.952" v="71" actId="21"/>
          <ac:spMkLst>
            <pc:docMk/>
            <pc:sldMk cId="440510359" sldId="6801"/>
            <ac:spMk id="68" creationId="{D32A8E27-3C20-4A4C-94BF-022C13632FBA}"/>
          </ac:spMkLst>
        </pc:spChg>
        <pc:spChg chg="add del">
          <ac:chgData name="逸見 翼" userId="e3a5ae1a-99fb-44d3-922b-08ba188685ec" providerId="ADAL" clId="{AC05CFC4-BD88-4E0B-8D4E-C653E2DC5D23}" dt="2024-06-06T10:08:36.952" v="71" actId="21"/>
          <ac:spMkLst>
            <pc:docMk/>
            <pc:sldMk cId="440510359" sldId="6801"/>
            <ac:spMk id="69" creationId="{E33242EC-9CCE-4A6E-839B-9AAF0EE1BCF8}"/>
          </ac:spMkLst>
        </pc:spChg>
        <pc:grpChg chg="add del">
          <ac:chgData name="逸見 翼" userId="e3a5ae1a-99fb-44d3-922b-08ba188685ec" providerId="ADAL" clId="{AC05CFC4-BD88-4E0B-8D4E-C653E2DC5D23}" dt="2024-06-06T10:08:36.952" v="71" actId="21"/>
          <ac:grpSpMkLst>
            <pc:docMk/>
            <pc:sldMk cId="440510359" sldId="6801"/>
            <ac:grpSpMk id="39" creationId="{5962A287-551F-4787-B185-554C5F5784D4}"/>
          </ac:grpSpMkLst>
        </pc:grpChg>
        <pc:picChg chg="del">
          <ac:chgData name="逸見 翼" userId="e3a5ae1a-99fb-44d3-922b-08ba188685ec" providerId="ADAL" clId="{AC05CFC4-BD88-4E0B-8D4E-C653E2DC5D23}" dt="2024-06-06T10:08:36.952" v="71" actId="21"/>
          <ac:picMkLst>
            <pc:docMk/>
            <pc:sldMk cId="440510359" sldId="6801"/>
            <ac:picMk id="3" creationId="{997ABAC6-B415-866F-6C58-60DBF1396D47}"/>
          </ac:picMkLst>
        </pc:picChg>
        <pc:picChg chg="add del">
          <ac:chgData name="逸見 翼" userId="e3a5ae1a-99fb-44d3-922b-08ba188685ec" providerId="ADAL" clId="{AC05CFC4-BD88-4E0B-8D4E-C653E2DC5D23}" dt="2024-06-06T10:08:36.952" v="71" actId="21"/>
          <ac:picMkLst>
            <pc:docMk/>
            <pc:sldMk cId="440510359" sldId="6801"/>
            <ac:picMk id="8" creationId="{557E7493-3D60-458F-86AD-666F1C03431C}"/>
          </ac:picMkLst>
        </pc:picChg>
        <pc:picChg chg="add mod">
          <ac:chgData name="逸見 翼" userId="e3a5ae1a-99fb-44d3-922b-08ba188685ec" providerId="ADAL" clId="{AC05CFC4-BD88-4E0B-8D4E-C653E2DC5D23}" dt="2024-06-06T10:08:43.632" v="83" actId="1036"/>
          <ac:picMkLst>
            <pc:docMk/>
            <pc:sldMk cId="440510359" sldId="6801"/>
            <ac:picMk id="9" creationId="{CDEF773D-06EF-39AA-C8A1-B25CC96EFF1B}"/>
          </ac:picMkLst>
        </pc:picChg>
        <pc:picChg chg="add del">
          <ac:chgData name="逸見 翼" userId="e3a5ae1a-99fb-44d3-922b-08ba188685ec" providerId="ADAL" clId="{AC05CFC4-BD88-4E0B-8D4E-C653E2DC5D23}" dt="2024-06-06T10:08:36.952" v="71" actId="21"/>
          <ac:picMkLst>
            <pc:docMk/>
            <pc:sldMk cId="440510359" sldId="6801"/>
            <ac:picMk id="11" creationId="{67A41D20-59DF-4BB0-B4A4-48AD5D975967}"/>
          </ac:picMkLst>
        </pc:picChg>
        <pc:picChg chg="add del">
          <ac:chgData name="逸見 翼" userId="e3a5ae1a-99fb-44d3-922b-08ba188685ec" providerId="ADAL" clId="{AC05CFC4-BD88-4E0B-8D4E-C653E2DC5D23}" dt="2024-06-06T10:08:36.952" v="71" actId="21"/>
          <ac:picMkLst>
            <pc:docMk/>
            <pc:sldMk cId="440510359" sldId="6801"/>
            <ac:picMk id="12" creationId="{7FD1296F-4117-6ACA-3AE8-E5AAE0E7FED8}"/>
          </ac:picMkLst>
        </pc:picChg>
        <pc:picChg chg="add del">
          <ac:chgData name="逸見 翼" userId="e3a5ae1a-99fb-44d3-922b-08ba188685ec" providerId="ADAL" clId="{AC05CFC4-BD88-4E0B-8D4E-C653E2DC5D23}" dt="2024-06-06T10:08:36.952" v="71" actId="21"/>
          <ac:picMkLst>
            <pc:docMk/>
            <pc:sldMk cId="440510359" sldId="6801"/>
            <ac:picMk id="13" creationId="{39B3EF58-6E8F-406A-A6F8-6B02C6F208EC}"/>
          </ac:picMkLst>
        </pc:picChg>
        <pc:picChg chg="add del">
          <ac:chgData name="逸見 翼" userId="e3a5ae1a-99fb-44d3-922b-08ba188685ec" providerId="ADAL" clId="{AC05CFC4-BD88-4E0B-8D4E-C653E2DC5D23}" dt="2024-06-06T10:08:36.952" v="71" actId="21"/>
          <ac:picMkLst>
            <pc:docMk/>
            <pc:sldMk cId="440510359" sldId="6801"/>
            <ac:picMk id="15" creationId="{F7D9E334-22EB-16F9-95BD-FAC2FF12567A}"/>
          </ac:picMkLst>
        </pc:picChg>
        <pc:picChg chg="add del">
          <ac:chgData name="逸見 翼" userId="e3a5ae1a-99fb-44d3-922b-08ba188685ec" providerId="ADAL" clId="{AC05CFC4-BD88-4E0B-8D4E-C653E2DC5D23}" dt="2024-06-06T10:08:36.952" v="71" actId="21"/>
          <ac:picMkLst>
            <pc:docMk/>
            <pc:sldMk cId="440510359" sldId="6801"/>
            <ac:picMk id="23" creationId="{E4BA23C4-343B-4BE0-98FF-53438CC03B8E}"/>
          </ac:picMkLst>
        </pc:picChg>
        <pc:picChg chg="add del">
          <ac:chgData name="逸見 翼" userId="e3a5ae1a-99fb-44d3-922b-08ba188685ec" providerId="ADAL" clId="{AC05CFC4-BD88-4E0B-8D4E-C653E2DC5D23}" dt="2024-06-06T10:08:36.952" v="71" actId="21"/>
          <ac:picMkLst>
            <pc:docMk/>
            <pc:sldMk cId="440510359" sldId="6801"/>
            <ac:picMk id="25" creationId="{3B0D4DF5-D517-4D24-85F1-11028D9E4FB0}"/>
          </ac:picMkLst>
        </pc:picChg>
        <pc:cxnChg chg="add del">
          <ac:chgData name="逸見 翼" userId="e3a5ae1a-99fb-44d3-922b-08ba188685ec" providerId="ADAL" clId="{AC05CFC4-BD88-4E0B-8D4E-C653E2DC5D23}" dt="2024-06-06T10:08:36.952" v="71" actId="21"/>
          <ac:cxnSpMkLst>
            <pc:docMk/>
            <pc:sldMk cId="440510359" sldId="6801"/>
            <ac:cxnSpMk id="44" creationId="{D99971CE-C07F-493C-A1DA-499EE120DDD3}"/>
          </ac:cxnSpMkLst>
        </pc:cxnChg>
      </pc:sldChg>
      <pc:sldChg chg="addSp delSp modSp mod">
        <pc:chgData name="逸見 翼" userId="e3a5ae1a-99fb-44d3-922b-08ba188685ec" providerId="ADAL" clId="{AC05CFC4-BD88-4E0B-8D4E-C653E2DC5D23}" dt="2024-06-06T10:10:34.093" v="152" actId="1036"/>
        <pc:sldMkLst>
          <pc:docMk/>
          <pc:sldMk cId="3748425772" sldId="6840"/>
        </pc:sldMkLst>
        <pc:spChg chg="del">
          <ac:chgData name="逸見 翼" userId="e3a5ae1a-99fb-44d3-922b-08ba188685ec" providerId="ADAL" clId="{AC05CFC4-BD88-4E0B-8D4E-C653E2DC5D23}" dt="2024-06-06T10:10:29.321" v="132" actId="21"/>
          <ac:spMkLst>
            <pc:docMk/>
            <pc:sldMk cId="3748425772" sldId="6840"/>
            <ac:spMk id="6" creationId="{289E480E-1B56-9766-2BE6-3754D3EBBF6E}"/>
          </ac:spMkLst>
        </pc:spChg>
        <pc:spChg chg="del">
          <ac:chgData name="逸見 翼" userId="e3a5ae1a-99fb-44d3-922b-08ba188685ec" providerId="ADAL" clId="{AC05CFC4-BD88-4E0B-8D4E-C653E2DC5D23}" dt="2024-06-06T10:10:29.321" v="132" actId="21"/>
          <ac:spMkLst>
            <pc:docMk/>
            <pc:sldMk cId="3748425772" sldId="6840"/>
            <ac:spMk id="7" creationId="{9D8176CC-95D1-F55D-7F8B-AD0B7FA8F874}"/>
          </ac:spMkLst>
        </pc:spChg>
        <pc:spChg chg="del">
          <ac:chgData name="逸見 翼" userId="e3a5ae1a-99fb-44d3-922b-08ba188685ec" providerId="ADAL" clId="{AC05CFC4-BD88-4E0B-8D4E-C653E2DC5D23}" dt="2024-06-06T10:10:29.321" v="132" actId="21"/>
          <ac:spMkLst>
            <pc:docMk/>
            <pc:sldMk cId="3748425772" sldId="6840"/>
            <ac:spMk id="8" creationId="{3769AF4A-1428-7D3D-5E35-7297EB0F2321}"/>
          </ac:spMkLst>
        </pc:spChg>
        <pc:spChg chg="del">
          <ac:chgData name="逸見 翼" userId="e3a5ae1a-99fb-44d3-922b-08ba188685ec" providerId="ADAL" clId="{AC05CFC4-BD88-4E0B-8D4E-C653E2DC5D23}" dt="2024-06-06T10:10:29.321" v="132" actId="21"/>
          <ac:spMkLst>
            <pc:docMk/>
            <pc:sldMk cId="3748425772" sldId="6840"/>
            <ac:spMk id="9" creationId="{EB618BB5-D4CD-97A3-51E6-E70738558D7F}"/>
          </ac:spMkLst>
        </pc:spChg>
        <pc:spChg chg="del">
          <ac:chgData name="逸見 翼" userId="e3a5ae1a-99fb-44d3-922b-08ba188685ec" providerId="ADAL" clId="{AC05CFC4-BD88-4E0B-8D4E-C653E2DC5D23}" dt="2024-06-06T10:10:29.321" v="132" actId="21"/>
          <ac:spMkLst>
            <pc:docMk/>
            <pc:sldMk cId="3748425772" sldId="6840"/>
            <ac:spMk id="10" creationId="{0FD5CDCF-D816-CF72-A194-8A91484EC2FB}"/>
          </ac:spMkLst>
        </pc:spChg>
        <pc:spChg chg="del">
          <ac:chgData name="逸見 翼" userId="e3a5ae1a-99fb-44d3-922b-08ba188685ec" providerId="ADAL" clId="{AC05CFC4-BD88-4E0B-8D4E-C653E2DC5D23}" dt="2024-06-06T10:10:29.321" v="132" actId="21"/>
          <ac:spMkLst>
            <pc:docMk/>
            <pc:sldMk cId="3748425772" sldId="6840"/>
            <ac:spMk id="12" creationId="{1411A88A-812F-DA88-F22F-0064654A1236}"/>
          </ac:spMkLst>
        </pc:spChg>
        <pc:spChg chg="del">
          <ac:chgData name="逸見 翼" userId="e3a5ae1a-99fb-44d3-922b-08ba188685ec" providerId="ADAL" clId="{AC05CFC4-BD88-4E0B-8D4E-C653E2DC5D23}" dt="2024-06-06T10:10:29.321" v="132" actId="21"/>
          <ac:spMkLst>
            <pc:docMk/>
            <pc:sldMk cId="3748425772" sldId="6840"/>
            <ac:spMk id="16" creationId="{3E3ABD85-90EE-72E3-FB83-31601EFDD360}"/>
          </ac:spMkLst>
        </pc:spChg>
        <pc:spChg chg="del">
          <ac:chgData name="逸見 翼" userId="e3a5ae1a-99fb-44d3-922b-08ba188685ec" providerId="ADAL" clId="{AC05CFC4-BD88-4E0B-8D4E-C653E2DC5D23}" dt="2024-06-06T10:10:29.321" v="132" actId="21"/>
          <ac:spMkLst>
            <pc:docMk/>
            <pc:sldMk cId="3748425772" sldId="6840"/>
            <ac:spMk id="18" creationId="{B5863A61-4CDE-95DD-EE9C-991F3DABBFF3}"/>
          </ac:spMkLst>
        </pc:spChg>
        <pc:spChg chg="del">
          <ac:chgData name="逸見 翼" userId="e3a5ae1a-99fb-44d3-922b-08ba188685ec" providerId="ADAL" clId="{AC05CFC4-BD88-4E0B-8D4E-C653E2DC5D23}" dt="2024-06-06T10:10:29.321" v="132" actId="21"/>
          <ac:spMkLst>
            <pc:docMk/>
            <pc:sldMk cId="3748425772" sldId="6840"/>
            <ac:spMk id="21" creationId="{04377601-7B92-CFA7-F39D-8D3E062E3D13}"/>
          </ac:spMkLst>
        </pc:spChg>
        <pc:spChg chg="del">
          <ac:chgData name="逸見 翼" userId="e3a5ae1a-99fb-44d3-922b-08ba188685ec" providerId="ADAL" clId="{AC05CFC4-BD88-4E0B-8D4E-C653E2DC5D23}" dt="2024-06-06T10:10:29.321" v="132" actId="21"/>
          <ac:spMkLst>
            <pc:docMk/>
            <pc:sldMk cId="3748425772" sldId="6840"/>
            <ac:spMk id="23" creationId="{7E2A8680-B80D-4516-9287-E67A9AD190E9}"/>
          </ac:spMkLst>
        </pc:spChg>
        <pc:spChg chg="del">
          <ac:chgData name="逸見 翼" userId="e3a5ae1a-99fb-44d3-922b-08ba188685ec" providerId="ADAL" clId="{AC05CFC4-BD88-4E0B-8D4E-C653E2DC5D23}" dt="2024-06-06T10:10:29.321" v="132" actId="21"/>
          <ac:spMkLst>
            <pc:docMk/>
            <pc:sldMk cId="3748425772" sldId="6840"/>
            <ac:spMk id="32" creationId="{A7216DB9-E1C9-7254-FAC7-7460238BEDBF}"/>
          </ac:spMkLst>
        </pc:spChg>
        <pc:spChg chg="del">
          <ac:chgData name="逸見 翼" userId="e3a5ae1a-99fb-44d3-922b-08ba188685ec" providerId="ADAL" clId="{AC05CFC4-BD88-4E0B-8D4E-C653E2DC5D23}" dt="2024-06-06T10:10:29.321" v="132" actId="21"/>
          <ac:spMkLst>
            <pc:docMk/>
            <pc:sldMk cId="3748425772" sldId="6840"/>
            <ac:spMk id="41" creationId="{31958CE7-6B60-1BAE-599F-2E368B5FB79B}"/>
          </ac:spMkLst>
        </pc:spChg>
        <pc:spChg chg="del">
          <ac:chgData name="逸見 翼" userId="e3a5ae1a-99fb-44d3-922b-08ba188685ec" providerId="ADAL" clId="{AC05CFC4-BD88-4E0B-8D4E-C653E2DC5D23}" dt="2024-06-06T10:10:29.321" v="132" actId="21"/>
          <ac:spMkLst>
            <pc:docMk/>
            <pc:sldMk cId="3748425772" sldId="6840"/>
            <ac:spMk id="42" creationId="{DA855E2F-66BC-3BD5-70B9-24D32B67AB92}"/>
          </ac:spMkLst>
        </pc:spChg>
        <pc:spChg chg="del">
          <ac:chgData name="逸見 翼" userId="e3a5ae1a-99fb-44d3-922b-08ba188685ec" providerId="ADAL" clId="{AC05CFC4-BD88-4E0B-8D4E-C653E2DC5D23}" dt="2024-06-06T10:10:29.321" v="132" actId="21"/>
          <ac:spMkLst>
            <pc:docMk/>
            <pc:sldMk cId="3748425772" sldId="6840"/>
            <ac:spMk id="45" creationId="{01B1ABC8-FBC4-D2A0-1BC2-FFF56CBDB0BF}"/>
          </ac:spMkLst>
        </pc:spChg>
        <pc:spChg chg="del">
          <ac:chgData name="逸見 翼" userId="e3a5ae1a-99fb-44d3-922b-08ba188685ec" providerId="ADAL" clId="{AC05CFC4-BD88-4E0B-8D4E-C653E2DC5D23}" dt="2024-06-06T10:10:29.321" v="132" actId="21"/>
          <ac:spMkLst>
            <pc:docMk/>
            <pc:sldMk cId="3748425772" sldId="6840"/>
            <ac:spMk id="53" creationId="{BCB5F638-D95D-2F34-5FE6-07336CFA0262}"/>
          </ac:spMkLst>
        </pc:spChg>
        <pc:spChg chg="del">
          <ac:chgData name="逸見 翼" userId="e3a5ae1a-99fb-44d3-922b-08ba188685ec" providerId="ADAL" clId="{AC05CFC4-BD88-4E0B-8D4E-C653E2DC5D23}" dt="2024-06-06T10:10:29.321" v="132" actId="21"/>
          <ac:spMkLst>
            <pc:docMk/>
            <pc:sldMk cId="3748425772" sldId="6840"/>
            <ac:spMk id="54" creationId="{DA81D5D5-9979-167B-49BD-64838199B18E}"/>
          </ac:spMkLst>
        </pc:spChg>
        <pc:spChg chg="del">
          <ac:chgData name="逸見 翼" userId="e3a5ae1a-99fb-44d3-922b-08ba188685ec" providerId="ADAL" clId="{AC05CFC4-BD88-4E0B-8D4E-C653E2DC5D23}" dt="2024-06-06T10:10:29.321" v="132" actId="21"/>
          <ac:spMkLst>
            <pc:docMk/>
            <pc:sldMk cId="3748425772" sldId="6840"/>
            <ac:spMk id="56" creationId="{5BC907B5-39CC-E665-C5F3-8D0692357030}"/>
          </ac:spMkLst>
        </pc:spChg>
        <pc:spChg chg="del">
          <ac:chgData name="逸見 翼" userId="e3a5ae1a-99fb-44d3-922b-08ba188685ec" providerId="ADAL" clId="{AC05CFC4-BD88-4E0B-8D4E-C653E2DC5D23}" dt="2024-06-06T10:10:29.321" v="132" actId="21"/>
          <ac:spMkLst>
            <pc:docMk/>
            <pc:sldMk cId="3748425772" sldId="6840"/>
            <ac:spMk id="57" creationId="{049D309D-40F7-51E4-AA3F-95712B722541}"/>
          </ac:spMkLst>
        </pc:spChg>
        <pc:picChg chg="add mod">
          <ac:chgData name="逸見 翼" userId="e3a5ae1a-99fb-44d3-922b-08ba188685ec" providerId="ADAL" clId="{AC05CFC4-BD88-4E0B-8D4E-C653E2DC5D23}" dt="2024-06-06T10:10:34.093" v="152" actId="1036"/>
          <ac:picMkLst>
            <pc:docMk/>
            <pc:sldMk cId="3748425772" sldId="6840"/>
            <ac:picMk id="3" creationId="{C4F1D1DC-831B-C049-21E5-AE3AA7E0E96C}"/>
          </ac:picMkLst>
        </pc:picChg>
        <pc:picChg chg="del">
          <ac:chgData name="逸見 翼" userId="e3a5ae1a-99fb-44d3-922b-08ba188685ec" providerId="ADAL" clId="{AC05CFC4-BD88-4E0B-8D4E-C653E2DC5D23}" dt="2024-06-06T10:10:29.321" v="132" actId="21"/>
          <ac:picMkLst>
            <pc:docMk/>
            <pc:sldMk cId="3748425772" sldId="6840"/>
            <ac:picMk id="22" creationId="{FE42DE8E-E94E-D6D7-9F1E-9AD914A0472A}"/>
          </ac:picMkLst>
        </pc:picChg>
        <pc:picChg chg="del">
          <ac:chgData name="逸見 翼" userId="e3a5ae1a-99fb-44d3-922b-08ba188685ec" providerId="ADAL" clId="{AC05CFC4-BD88-4E0B-8D4E-C653E2DC5D23}" dt="2024-06-06T10:10:29.321" v="132" actId="21"/>
          <ac:picMkLst>
            <pc:docMk/>
            <pc:sldMk cId="3748425772" sldId="6840"/>
            <ac:picMk id="35" creationId="{05284C46-AC3E-1B47-F0EA-A2EA2538616E}"/>
          </ac:picMkLst>
        </pc:picChg>
        <pc:picChg chg="del">
          <ac:chgData name="逸見 翼" userId="e3a5ae1a-99fb-44d3-922b-08ba188685ec" providerId="ADAL" clId="{AC05CFC4-BD88-4E0B-8D4E-C653E2DC5D23}" dt="2024-06-06T10:10:29.321" v="132" actId="21"/>
          <ac:picMkLst>
            <pc:docMk/>
            <pc:sldMk cId="3748425772" sldId="6840"/>
            <ac:picMk id="43" creationId="{7A6EE25E-E3AA-C3A3-8264-D9EDC9723B88}"/>
          </ac:picMkLst>
        </pc:picChg>
        <pc:picChg chg="del">
          <ac:chgData name="逸見 翼" userId="e3a5ae1a-99fb-44d3-922b-08ba188685ec" providerId="ADAL" clId="{AC05CFC4-BD88-4E0B-8D4E-C653E2DC5D23}" dt="2024-06-06T10:10:29.321" v="132" actId="21"/>
          <ac:picMkLst>
            <pc:docMk/>
            <pc:sldMk cId="3748425772" sldId="6840"/>
            <ac:picMk id="44" creationId="{78FD4ECE-3A83-4FA0-0E11-FC9A6214CA7F}"/>
          </ac:picMkLst>
        </pc:picChg>
      </pc:sldChg>
      <pc:sldChg chg="addSp delSp modSp mod">
        <pc:chgData name="逸見 翼" userId="e3a5ae1a-99fb-44d3-922b-08ba188685ec" providerId="ADAL" clId="{AC05CFC4-BD88-4E0B-8D4E-C653E2DC5D23}" dt="2024-06-06T10:10:56.481" v="180" actId="1036"/>
        <pc:sldMkLst>
          <pc:docMk/>
          <pc:sldMk cId="4262393379" sldId="7144"/>
        </pc:sldMkLst>
        <pc:spChg chg="del">
          <ac:chgData name="逸見 翼" userId="e3a5ae1a-99fb-44d3-922b-08ba188685ec" providerId="ADAL" clId="{AC05CFC4-BD88-4E0B-8D4E-C653E2DC5D23}" dt="2024-06-06T10:10:49.513" v="168" actId="21"/>
          <ac:spMkLst>
            <pc:docMk/>
            <pc:sldMk cId="4262393379" sldId="7144"/>
            <ac:spMk id="9" creationId="{ACA5AFAE-613E-7F8D-F1A6-2FB6D878665F}"/>
          </ac:spMkLst>
        </pc:spChg>
        <pc:spChg chg="del">
          <ac:chgData name="逸見 翼" userId="e3a5ae1a-99fb-44d3-922b-08ba188685ec" providerId="ADAL" clId="{AC05CFC4-BD88-4E0B-8D4E-C653E2DC5D23}" dt="2024-06-06T10:10:49.513" v="168" actId="21"/>
          <ac:spMkLst>
            <pc:docMk/>
            <pc:sldMk cId="4262393379" sldId="7144"/>
            <ac:spMk id="11" creationId="{BAE42AFB-322F-46E4-B33C-5C5FBB550998}"/>
          </ac:spMkLst>
        </pc:spChg>
        <pc:spChg chg="del">
          <ac:chgData name="逸見 翼" userId="e3a5ae1a-99fb-44d3-922b-08ba188685ec" providerId="ADAL" clId="{AC05CFC4-BD88-4E0B-8D4E-C653E2DC5D23}" dt="2024-06-06T10:10:49.513" v="168" actId="21"/>
          <ac:spMkLst>
            <pc:docMk/>
            <pc:sldMk cId="4262393379" sldId="7144"/>
            <ac:spMk id="16" creationId="{68E16DB4-AC6C-49F1-BA09-44C595DBA0A6}"/>
          </ac:spMkLst>
        </pc:spChg>
        <pc:spChg chg="del">
          <ac:chgData name="逸見 翼" userId="e3a5ae1a-99fb-44d3-922b-08ba188685ec" providerId="ADAL" clId="{AC05CFC4-BD88-4E0B-8D4E-C653E2DC5D23}" dt="2024-06-06T10:10:49.513" v="168" actId="21"/>
          <ac:spMkLst>
            <pc:docMk/>
            <pc:sldMk cId="4262393379" sldId="7144"/>
            <ac:spMk id="23" creationId="{9CD96330-6C8E-6FA3-9B2D-49091C6B7300}"/>
          </ac:spMkLst>
        </pc:spChg>
        <pc:spChg chg="del">
          <ac:chgData name="逸見 翼" userId="e3a5ae1a-99fb-44d3-922b-08ba188685ec" providerId="ADAL" clId="{AC05CFC4-BD88-4E0B-8D4E-C653E2DC5D23}" dt="2024-06-06T10:10:49.513" v="168" actId="21"/>
          <ac:spMkLst>
            <pc:docMk/>
            <pc:sldMk cId="4262393379" sldId="7144"/>
            <ac:spMk id="24" creationId="{72CC5D4B-C932-6F0A-0592-05636E2B3BDE}"/>
          </ac:spMkLst>
        </pc:spChg>
        <pc:spChg chg="del">
          <ac:chgData name="逸見 翼" userId="e3a5ae1a-99fb-44d3-922b-08ba188685ec" providerId="ADAL" clId="{AC05CFC4-BD88-4E0B-8D4E-C653E2DC5D23}" dt="2024-06-06T10:10:49.513" v="168" actId="21"/>
          <ac:spMkLst>
            <pc:docMk/>
            <pc:sldMk cId="4262393379" sldId="7144"/>
            <ac:spMk id="27" creationId="{91650DAD-1AB5-40A6-A30B-053F9314C980}"/>
          </ac:spMkLst>
        </pc:spChg>
        <pc:spChg chg="del">
          <ac:chgData name="逸見 翼" userId="e3a5ae1a-99fb-44d3-922b-08ba188685ec" providerId="ADAL" clId="{AC05CFC4-BD88-4E0B-8D4E-C653E2DC5D23}" dt="2024-06-06T10:10:49.513" v="168" actId="21"/>
          <ac:spMkLst>
            <pc:docMk/>
            <pc:sldMk cId="4262393379" sldId="7144"/>
            <ac:spMk id="28" creationId="{46C3558D-6CF6-435C-9BF5-F960E6E2614F}"/>
          </ac:spMkLst>
        </pc:spChg>
        <pc:spChg chg="del">
          <ac:chgData name="逸見 翼" userId="e3a5ae1a-99fb-44d3-922b-08ba188685ec" providerId="ADAL" clId="{AC05CFC4-BD88-4E0B-8D4E-C653E2DC5D23}" dt="2024-06-06T10:10:49.513" v="168" actId="21"/>
          <ac:spMkLst>
            <pc:docMk/>
            <pc:sldMk cId="4262393379" sldId="7144"/>
            <ac:spMk id="31" creationId="{66891D52-8CAA-4480-8859-3E5376CA9C22}"/>
          </ac:spMkLst>
        </pc:spChg>
        <pc:spChg chg="del">
          <ac:chgData name="逸見 翼" userId="e3a5ae1a-99fb-44d3-922b-08ba188685ec" providerId="ADAL" clId="{AC05CFC4-BD88-4E0B-8D4E-C653E2DC5D23}" dt="2024-06-06T10:10:49.513" v="168" actId="21"/>
          <ac:spMkLst>
            <pc:docMk/>
            <pc:sldMk cId="4262393379" sldId="7144"/>
            <ac:spMk id="32" creationId="{5EA32C2E-C957-47A7-91E0-F81CCE595F66}"/>
          </ac:spMkLst>
        </pc:spChg>
        <pc:spChg chg="del">
          <ac:chgData name="逸見 翼" userId="e3a5ae1a-99fb-44d3-922b-08ba188685ec" providerId="ADAL" clId="{AC05CFC4-BD88-4E0B-8D4E-C653E2DC5D23}" dt="2024-06-06T10:10:49.513" v="168" actId="21"/>
          <ac:spMkLst>
            <pc:docMk/>
            <pc:sldMk cId="4262393379" sldId="7144"/>
            <ac:spMk id="38" creationId="{0039DAFB-BDB3-4C3E-BD60-7FAC231497DD}"/>
          </ac:spMkLst>
        </pc:spChg>
        <pc:spChg chg="del">
          <ac:chgData name="逸見 翼" userId="e3a5ae1a-99fb-44d3-922b-08ba188685ec" providerId="ADAL" clId="{AC05CFC4-BD88-4E0B-8D4E-C653E2DC5D23}" dt="2024-06-06T10:10:49.513" v="168" actId="21"/>
          <ac:spMkLst>
            <pc:docMk/>
            <pc:sldMk cId="4262393379" sldId="7144"/>
            <ac:spMk id="65" creationId="{2FDE8FF2-D4F9-4895-92B1-F1D3ACDB1C0C}"/>
          </ac:spMkLst>
        </pc:spChg>
        <pc:spChg chg="del">
          <ac:chgData name="逸見 翼" userId="e3a5ae1a-99fb-44d3-922b-08ba188685ec" providerId="ADAL" clId="{AC05CFC4-BD88-4E0B-8D4E-C653E2DC5D23}" dt="2024-06-06T10:10:49.513" v="168" actId="21"/>
          <ac:spMkLst>
            <pc:docMk/>
            <pc:sldMk cId="4262393379" sldId="7144"/>
            <ac:spMk id="66" creationId="{A9C9993F-F8D6-4616-8F5F-56FC9E78EB8A}"/>
          </ac:spMkLst>
        </pc:spChg>
        <pc:spChg chg="del">
          <ac:chgData name="逸見 翼" userId="e3a5ae1a-99fb-44d3-922b-08ba188685ec" providerId="ADAL" clId="{AC05CFC4-BD88-4E0B-8D4E-C653E2DC5D23}" dt="2024-06-06T10:10:49.513" v="168" actId="21"/>
          <ac:spMkLst>
            <pc:docMk/>
            <pc:sldMk cId="4262393379" sldId="7144"/>
            <ac:spMk id="71" creationId="{D2E4038B-616C-44EA-A93B-241681E3340B}"/>
          </ac:spMkLst>
        </pc:spChg>
        <pc:spChg chg="del">
          <ac:chgData name="逸見 翼" userId="e3a5ae1a-99fb-44d3-922b-08ba188685ec" providerId="ADAL" clId="{AC05CFC4-BD88-4E0B-8D4E-C653E2DC5D23}" dt="2024-06-06T10:10:49.513" v="168" actId="21"/>
          <ac:spMkLst>
            <pc:docMk/>
            <pc:sldMk cId="4262393379" sldId="7144"/>
            <ac:spMk id="75" creationId="{D0AAC29F-C7FF-4161-BD2F-2D5DCEAFB899}"/>
          </ac:spMkLst>
        </pc:spChg>
        <pc:spChg chg="del">
          <ac:chgData name="逸見 翼" userId="e3a5ae1a-99fb-44d3-922b-08ba188685ec" providerId="ADAL" clId="{AC05CFC4-BD88-4E0B-8D4E-C653E2DC5D23}" dt="2024-06-06T10:10:49.513" v="168" actId="21"/>
          <ac:spMkLst>
            <pc:docMk/>
            <pc:sldMk cId="4262393379" sldId="7144"/>
            <ac:spMk id="81" creationId="{3F115B5D-8061-4929-B5C1-A18F8CE3350B}"/>
          </ac:spMkLst>
        </pc:spChg>
        <pc:grpChg chg="del">
          <ac:chgData name="逸見 翼" userId="e3a5ae1a-99fb-44d3-922b-08ba188685ec" providerId="ADAL" clId="{AC05CFC4-BD88-4E0B-8D4E-C653E2DC5D23}" dt="2024-06-06T10:10:49.513" v="168" actId="21"/>
          <ac:grpSpMkLst>
            <pc:docMk/>
            <pc:sldMk cId="4262393379" sldId="7144"/>
            <ac:grpSpMk id="18" creationId="{BB414293-648E-672D-E243-131AFCD1BB16}"/>
          </ac:grpSpMkLst>
        </pc:grpChg>
        <pc:grpChg chg="del">
          <ac:chgData name="逸見 翼" userId="e3a5ae1a-99fb-44d3-922b-08ba188685ec" providerId="ADAL" clId="{AC05CFC4-BD88-4E0B-8D4E-C653E2DC5D23}" dt="2024-06-06T10:10:49.513" v="168" actId="21"/>
          <ac:grpSpMkLst>
            <pc:docMk/>
            <pc:sldMk cId="4262393379" sldId="7144"/>
            <ac:grpSpMk id="22" creationId="{1CBEA7EE-5DF0-0914-FA4F-843CDC207042}"/>
          </ac:grpSpMkLst>
        </pc:grpChg>
        <pc:picChg chg="add mod">
          <ac:chgData name="逸見 翼" userId="e3a5ae1a-99fb-44d3-922b-08ba188685ec" providerId="ADAL" clId="{AC05CFC4-BD88-4E0B-8D4E-C653E2DC5D23}" dt="2024-06-06T10:10:56.481" v="180" actId="1036"/>
          <ac:picMkLst>
            <pc:docMk/>
            <pc:sldMk cId="4262393379" sldId="7144"/>
            <ac:picMk id="5" creationId="{C1DF831F-D309-97CB-5610-3395E18C0FBD}"/>
          </ac:picMkLst>
        </pc:picChg>
        <pc:picChg chg="del">
          <ac:chgData name="逸見 翼" userId="e3a5ae1a-99fb-44d3-922b-08ba188685ec" providerId="ADAL" clId="{AC05CFC4-BD88-4E0B-8D4E-C653E2DC5D23}" dt="2024-06-06T10:10:49.513" v="168" actId="21"/>
          <ac:picMkLst>
            <pc:docMk/>
            <pc:sldMk cId="4262393379" sldId="7144"/>
            <ac:picMk id="7" creationId="{DB0A54CB-5401-C0B3-8A22-8BF643FD1BF5}"/>
          </ac:picMkLst>
        </pc:picChg>
        <pc:picChg chg="del">
          <ac:chgData name="逸見 翼" userId="e3a5ae1a-99fb-44d3-922b-08ba188685ec" providerId="ADAL" clId="{AC05CFC4-BD88-4E0B-8D4E-C653E2DC5D23}" dt="2024-06-06T10:10:49.513" v="168" actId="21"/>
          <ac:picMkLst>
            <pc:docMk/>
            <pc:sldMk cId="4262393379" sldId="7144"/>
            <ac:picMk id="8" creationId="{B7229DB6-FA1B-AA25-62AE-E6DA5E68AF5A}"/>
          </ac:picMkLst>
        </pc:picChg>
        <pc:picChg chg="del">
          <ac:chgData name="逸見 翼" userId="e3a5ae1a-99fb-44d3-922b-08ba188685ec" providerId="ADAL" clId="{AC05CFC4-BD88-4E0B-8D4E-C653E2DC5D23}" dt="2024-06-06T10:10:49.513" v="168" actId="21"/>
          <ac:picMkLst>
            <pc:docMk/>
            <pc:sldMk cId="4262393379" sldId="7144"/>
            <ac:picMk id="12" creationId="{B51CA727-F666-D030-E580-838840A82FE3}"/>
          </ac:picMkLst>
        </pc:picChg>
        <pc:picChg chg="del">
          <ac:chgData name="逸見 翼" userId="e3a5ae1a-99fb-44d3-922b-08ba188685ec" providerId="ADAL" clId="{AC05CFC4-BD88-4E0B-8D4E-C653E2DC5D23}" dt="2024-06-06T10:10:49.513" v="168" actId="21"/>
          <ac:picMkLst>
            <pc:docMk/>
            <pc:sldMk cId="4262393379" sldId="7144"/>
            <ac:picMk id="33" creationId="{0528A858-6E6C-445D-99CB-24E6FF28131F}"/>
          </ac:picMkLst>
        </pc:picChg>
        <pc:picChg chg="del">
          <ac:chgData name="逸見 翼" userId="e3a5ae1a-99fb-44d3-922b-08ba188685ec" providerId="ADAL" clId="{AC05CFC4-BD88-4E0B-8D4E-C653E2DC5D23}" dt="2024-06-06T10:10:49.513" v="168" actId="21"/>
          <ac:picMkLst>
            <pc:docMk/>
            <pc:sldMk cId="4262393379" sldId="7144"/>
            <ac:picMk id="36" creationId="{D7034EA9-5DF6-488E-AF14-3C7402F5A52B}"/>
          </ac:picMkLst>
        </pc:picChg>
      </pc:sldChg>
      <pc:sldChg chg="addSp delSp modSp mod">
        <pc:chgData name="逸見 翼" userId="e3a5ae1a-99fb-44d3-922b-08ba188685ec" providerId="ADAL" clId="{AC05CFC4-BD88-4E0B-8D4E-C653E2DC5D23}" dt="2024-06-06T10:10:20.896" v="131" actId="1038"/>
        <pc:sldMkLst>
          <pc:docMk/>
          <pc:sldMk cId="807307311" sldId="7145"/>
        </pc:sldMkLst>
        <pc:spChg chg="add del">
          <ac:chgData name="逸見 翼" userId="e3a5ae1a-99fb-44d3-922b-08ba188685ec" providerId="ADAL" clId="{AC05CFC4-BD88-4E0B-8D4E-C653E2DC5D23}" dt="2024-06-06T10:10:14.732" v="126" actId="21"/>
          <ac:spMkLst>
            <pc:docMk/>
            <pc:sldMk cId="807307311" sldId="7145"/>
            <ac:spMk id="4" creationId="{4425BF51-0067-87EA-1AA4-5348CE37A9C0}"/>
          </ac:spMkLst>
        </pc:spChg>
        <pc:spChg chg="add del">
          <ac:chgData name="逸見 翼" userId="e3a5ae1a-99fb-44d3-922b-08ba188685ec" providerId="ADAL" clId="{AC05CFC4-BD88-4E0B-8D4E-C653E2DC5D23}" dt="2024-06-06T10:10:14.732" v="126" actId="21"/>
          <ac:spMkLst>
            <pc:docMk/>
            <pc:sldMk cId="807307311" sldId="7145"/>
            <ac:spMk id="6" creationId="{88485420-2503-4B46-84E5-074DFB741DF7}"/>
          </ac:spMkLst>
        </pc:spChg>
        <pc:spChg chg="add del">
          <ac:chgData name="逸見 翼" userId="e3a5ae1a-99fb-44d3-922b-08ba188685ec" providerId="ADAL" clId="{AC05CFC4-BD88-4E0B-8D4E-C653E2DC5D23}" dt="2024-06-06T10:10:14.732" v="126" actId="21"/>
          <ac:spMkLst>
            <pc:docMk/>
            <pc:sldMk cId="807307311" sldId="7145"/>
            <ac:spMk id="7" creationId="{A51E56F6-67CD-A773-B8DE-F8CD46A28F5E}"/>
          </ac:spMkLst>
        </pc:spChg>
        <pc:spChg chg="add del">
          <ac:chgData name="逸見 翼" userId="e3a5ae1a-99fb-44d3-922b-08ba188685ec" providerId="ADAL" clId="{AC05CFC4-BD88-4E0B-8D4E-C653E2DC5D23}" dt="2024-06-06T10:10:14.732" v="126" actId="21"/>
          <ac:spMkLst>
            <pc:docMk/>
            <pc:sldMk cId="807307311" sldId="7145"/>
            <ac:spMk id="8" creationId="{D46CD416-1336-7B69-A1D6-CF2A7D4A5C54}"/>
          </ac:spMkLst>
        </pc:spChg>
        <pc:spChg chg="add del">
          <ac:chgData name="逸見 翼" userId="e3a5ae1a-99fb-44d3-922b-08ba188685ec" providerId="ADAL" clId="{AC05CFC4-BD88-4E0B-8D4E-C653E2DC5D23}" dt="2024-06-06T10:10:14.732" v="126" actId="21"/>
          <ac:spMkLst>
            <pc:docMk/>
            <pc:sldMk cId="807307311" sldId="7145"/>
            <ac:spMk id="9" creationId="{3A4FA762-CED5-C47B-F99B-00AF93A33659}"/>
          </ac:spMkLst>
        </pc:spChg>
        <pc:spChg chg="add del">
          <ac:chgData name="逸見 翼" userId="e3a5ae1a-99fb-44d3-922b-08ba188685ec" providerId="ADAL" clId="{AC05CFC4-BD88-4E0B-8D4E-C653E2DC5D23}" dt="2024-06-06T10:10:14.732" v="126" actId="21"/>
          <ac:spMkLst>
            <pc:docMk/>
            <pc:sldMk cId="807307311" sldId="7145"/>
            <ac:spMk id="16" creationId="{41D947A8-BB11-4C2F-965E-77FAD1385C2A}"/>
          </ac:spMkLst>
        </pc:spChg>
        <pc:spChg chg="add del">
          <ac:chgData name="逸見 翼" userId="e3a5ae1a-99fb-44d3-922b-08ba188685ec" providerId="ADAL" clId="{AC05CFC4-BD88-4E0B-8D4E-C653E2DC5D23}" dt="2024-06-06T10:10:14.732" v="126" actId="21"/>
          <ac:spMkLst>
            <pc:docMk/>
            <pc:sldMk cId="807307311" sldId="7145"/>
            <ac:spMk id="24" creationId="{57739CDE-BE8E-4BA6-8550-88FEA2E60C3D}"/>
          </ac:spMkLst>
        </pc:spChg>
        <pc:spChg chg="add del">
          <ac:chgData name="逸見 翼" userId="e3a5ae1a-99fb-44d3-922b-08ba188685ec" providerId="ADAL" clId="{AC05CFC4-BD88-4E0B-8D4E-C653E2DC5D23}" dt="2024-06-06T10:10:14.732" v="126" actId="21"/>
          <ac:spMkLst>
            <pc:docMk/>
            <pc:sldMk cId="807307311" sldId="7145"/>
            <ac:spMk id="27" creationId="{BC105EB2-8DB4-4BE5-BEEF-03B0A090AFDB}"/>
          </ac:spMkLst>
        </pc:spChg>
        <pc:spChg chg="add del">
          <ac:chgData name="逸見 翼" userId="e3a5ae1a-99fb-44d3-922b-08ba188685ec" providerId="ADAL" clId="{AC05CFC4-BD88-4E0B-8D4E-C653E2DC5D23}" dt="2024-06-06T10:10:14.732" v="126" actId="21"/>
          <ac:spMkLst>
            <pc:docMk/>
            <pc:sldMk cId="807307311" sldId="7145"/>
            <ac:spMk id="28" creationId="{C7A49844-FB57-4D28-A572-5DD932658908}"/>
          </ac:spMkLst>
        </pc:spChg>
        <pc:spChg chg="del">
          <ac:chgData name="逸見 翼" userId="e3a5ae1a-99fb-44d3-922b-08ba188685ec" providerId="ADAL" clId="{AC05CFC4-BD88-4E0B-8D4E-C653E2DC5D23}" dt="2024-06-06T10:10:14.732" v="126" actId="21"/>
          <ac:spMkLst>
            <pc:docMk/>
            <pc:sldMk cId="807307311" sldId="7145"/>
            <ac:spMk id="32" creationId="{1A0305FD-4EF8-9191-1302-B3786A69721E}"/>
          </ac:spMkLst>
        </pc:spChg>
        <pc:spChg chg="add del">
          <ac:chgData name="逸見 翼" userId="e3a5ae1a-99fb-44d3-922b-08ba188685ec" providerId="ADAL" clId="{AC05CFC4-BD88-4E0B-8D4E-C653E2DC5D23}" dt="2024-06-06T10:10:14.732" v="126" actId="21"/>
          <ac:spMkLst>
            <pc:docMk/>
            <pc:sldMk cId="807307311" sldId="7145"/>
            <ac:spMk id="44" creationId="{1C47CF38-EE38-2EE1-80B7-34E3318E3944}"/>
          </ac:spMkLst>
        </pc:spChg>
        <pc:spChg chg="add del">
          <ac:chgData name="逸見 翼" userId="e3a5ae1a-99fb-44d3-922b-08ba188685ec" providerId="ADAL" clId="{AC05CFC4-BD88-4E0B-8D4E-C653E2DC5D23}" dt="2024-06-06T10:10:14.732" v="126" actId="21"/>
          <ac:spMkLst>
            <pc:docMk/>
            <pc:sldMk cId="807307311" sldId="7145"/>
            <ac:spMk id="45" creationId="{3EF57253-1FA4-1FD8-996D-58D013AA1B9D}"/>
          </ac:spMkLst>
        </pc:spChg>
        <pc:spChg chg="add del">
          <ac:chgData name="逸見 翼" userId="e3a5ae1a-99fb-44d3-922b-08ba188685ec" providerId="ADAL" clId="{AC05CFC4-BD88-4E0B-8D4E-C653E2DC5D23}" dt="2024-06-06T10:10:14.732" v="126" actId="21"/>
          <ac:spMkLst>
            <pc:docMk/>
            <pc:sldMk cId="807307311" sldId="7145"/>
            <ac:spMk id="49" creationId="{2DBA9FEE-D0D1-B8B7-2176-076DCFE56154}"/>
          </ac:spMkLst>
        </pc:spChg>
        <pc:spChg chg="add del">
          <ac:chgData name="逸見 翼" userId="e3a5ae1a-99fb-44d3-922b-08ba188685ec" providerId="ADAL" clId="{AC05CFC4-BD88-4E0B-8D4E-C653E2DC5D23}" dt="2024-06-06T10:10:14.732" v="126" actId="21"/>
          <ac:spMkLst>
            <pc:docMk/>
            <pc:sldMk cId="807307311" sldId="7145"/>
            <ac:spMk id="66" creationId="{CCE89C65-D87D-39D6-FA52-0D4F2A847F40}"/>
          </ac:spMkLst>
        </pc:spChg>
        <pc:spChg chg="add del">
          <ac:chgData name="逸見 翼" userId="e3a5ae1a-99fb-44d3-922b-08ba188685ec" providerId="ADAL" clId="{AC05CFC4-BD88-4E0B-8D4E-C653E2DC5D23}" dt="2024-06-06T10:10:14.732" v="126" actId="21"/>
          <ac:spMkLst>
            <pc:docMk/>
            <pc:sldMk cId="807307311" sldId="7145"/>
            <ac:spMk id="67" creationId="{3BECCF96-3AE9-7F34-ECEE-D84F3D99C80E}"/>
          </ac:spMkLst>
        </pc:spChg>
        <pc:spChg chg="add del">
          <ac:chgData name="逸見 翼" userId="e3a5ae1a-99fb-44d3-922b-08ba188685ec" providerId="ADAL" clId="{AC05CFC4-BD88-4E0B-8D4E-C653E2DC5D23}" dt="2024-06-06T10:10:14.732" v="126" actId="21"/>
          <ac:spMkLst>
            <pc:docMk/>
            <pc:sldMk cId="807307311" sldId="7145"/>
            <ac:spMk id="68" creationId="{71C00DF4-8F90-30F7-5E84-58B7A5D2A66B}"/>
          </ac:spMkLst>
        </pc:spChg>
        <pc:spChg chg="add del">
          <ac:chgData name="逸見 翼" userId="e3a5ae1a-99fb-44d3-922b-08ba188685ec" providerId="ADAL" clId="{AC05CFC4-BD88-4E0B-8D4E-C653E2DC5D23}" dt="2024-06-06T10:10:14.732" v="126" actId="21"/>
          <ac:spMkLst>
            <pc:docMk/>
            <pc:sldMk cId="807307311" sldId="7145"/>
            <ac:spMk id="69" creationId="{C829A959-21B3-EDF0-EF63-7A74B173D9B9}"/>
          </ac:spMkLst>
        </pc:spChg>
        <pc:grpChg chg="add del">
          <ac:chgData name="逸見 翼" userId="e3a5ae1a-99fb-44d3-922b-08ba188685ec" providerId="ADAL" clId="{AC05CFC4-BD88-4E0B-8D4E-C653E2DC5D23}" dt="2024-06-06T10:10:14.732" v="126" actId="21"/>
          <ac:grpSpMkLst>
            <pc:docMk/>
            <pc:sldMk cId="807307311" sldId="7145"/>
            <ac:grpSpMk id="15" creationId="{AE746F05-C5E0-E79B-36CB-EE9EA12DA5B7}"/>
          </ac:grpSpMkLst>
        </pc:grpChg>
        <pc:picChg chg="add del">
          <ac:chgData name="逸見 翼" userId="e3a5ae1a-99fb-44d3-922b-08ba188685ec" providerId="ADAL" clId="{AC05CFC4-BD88-4E0B-8D4E-C653E2DC5D23}" dt="2024-06-06T10:10:14.732" v="126" actId="21"/>
          <ac:picMkLst>
            <pc:docMk/>
            <pc:sldMk cId="807307311" sldId="7145"/>
            <ac:picMk id="3" creationId="{C6810BE0-4E34-75AC-3A6E-CCAFD6D71651}"/>
          </ac:picMkLst>
        </pc:picChg>
        <pc:picChg chg="add del">
          <ac:chgData name="逸見 翼" userId="e3a5ae1a-99fb-44d3-922b-08ba188685ec" providerId="ADAL" clId="{AC05CFC4-BD88-4E0B-8D4E-C653E2DC5D23}" dt="2024-06-06T10:10:14.732" v="126" actId="21"/>
          <ac:picMkLst>
            <pc:docMk/>
            <pc:sldMk cId="807307311" sldId="7145"/>
            <ac:picMk id="10" creationId="{48A233F9-F490-5B20-6FE7-5388DB22AF0C}"/>
          </ac:picMkLst>
        </pc:picChg>
        <pc:picChg chg="add mod">
          <ac:chgData name="逸見 翼" userId="e3a5ae1a-99fb-44d3-922b-08ba188685ec" providerId="ADAL" clId="{AC05CFC4-BD88-4E0B-8D4E-C653E2DC5D23}" dt="2024-06-06T10:10:20.896" v="131" actId="1038"/>
          <ac:picMkLst>
            <pc:docMk/>
            <pc:sldMk cId="807307311" sldId="7145"/>
            <ac:picMk id="11" creationId="{9EE1F23C-B4AC-BF4D-866E-1C3BB2DCA3FD}"/>
          </ac:picMkLst>
        </pc:picChg>
        <pc:picChg chg="add del">
          <ac:chgData name="逸見 翼" userId="e3a5ae1a-99fb-44d3-922b-08ba188685ec" providerId="ADAL" clId="{AC05CFC4-BD88-4E0B-8D4E-C653E2DC5D23}" dt="2024-06-06T10:10:14.732" v="126" actId="21"/>
          <ac:picMkLst>
            <pc:docMk/>
            <pc:sldMk cId="807307311" sldId="7145"/>
            <ac:picMk id="13" creationId="{C1E84935-D0AD-513B-6A80-6EB8720E38A7}"/>
          </ac:picMkLst>
        </pc:picChg>
        <pc:picChg chg="add del">
          <ac:chgData name="逸見 翼" userId="e3a5ae1a-99fb-44d3-922b-08ba188685ec" providerId="ADAL" clId="{AC05CFC4-BD88-4E0B-8D4E-C653E2DC5D23}" dt="2024-06-06T10:10:14.732" v="126" actId="21"/>
          <ac:picMkLst>
            <pc:docMk/>
            <pc:sldMk cId="807307311" sldId="7145"/>
            <ac:picMk id="14" creationId="{A027A99E-B21A-AB48-B9D4-608595C416AA}"/>
          </ac:picMkLst>
        </pc:picChg>
        <pc:picChg chg="add del">
          <ac:chgData name="逸見 翼" userId="e3a5ae1a-99fb-44d3-922b-08ba188685ec" providerId="ADAL" clId="{AC05CFC4-BD88-4E0B-8D4E-C653E2DC5D23}" dt="2024-06-06T10:10:14.732" v="126" actId="21"/>
          <ac:picMkLst>
            <pc:docMk/>
            <pc:sldMk cId="807307311" sldId="7145"/>
            <ac:picMk id="29" creationId="{86C2B2BD-45A7-7721-F23E-1E279DECFB88}"/>
          </ac:picMkLst>
        </pc:picChg>
        <pc:picChg chg="add del">
          <ac:chgData name="逸見 翼" userId="e3a5ae1a-99fb-44d3-922b-08ba188685ec" providerId="ADAL" clId="{AC05CFC4-BD88-4E0B-8D4E-C653E2DC5D23}" dt="2024-06-06T10:10:14.732" v="126" actId="21"/>
          <ac:picMkLst>
            <pc:docMk/>
            <pc:sldMk cId="807307311" sldId="7145"/>
            <ac:picMk id="56" creationId="{0A096917-5165-EEA2-A21A-518C90B162CA}"/>
          </ac:picMkLst>
        </pc:picChg>
      </pc:sldChg>
      <pc:sldChg chg="addSp delSp modSp mod modNotesTx">
        <pc:chgData name="逸見 翼" userId="e3a5ae1a-99fb-44d3-922b-08ba188685ec" providerId="ADAL" clId="{AC05CFC4-BD88-4E0B-8D4E-C653E2DC5D23}" dt="2024-06-06T10:14:38.892" v="308" actId="20577"/>
        <pc:sldMkLst>
          <pc:docMk/>
          <pc:sldMk cId="3261637257" sldId="7148"/>
        </pc:sldMkLst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3" creationId="{A65AE1D9-610A-785E-0CA5-5A044DB85D60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4" creationId="{1B07F2EB-CF23-0E3C-DF94-273A14207774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5" creationId="{1D9C3BCC-44CE-5A04-7722-6D95BC02F7D0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7" creationId="{DA05CB8C-CD4D-A421-D7A1-42C7F6AB2249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10" creationId="{A4931285-A4D5-4838-5A64-A5048ACA1C26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11" creationId="{877C3D02-B309-F874-12B6-E339CB47FE60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12" creationId="{1D19B6A3-8D2E-8AC2-BB5A-9FA226837415}"/>
          </ac:spMkLst>
        </pc:spChg>
        <pc:spChg chg="del mod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13" creationId="{D821DE0E-0791-4FF0-A7BD-F928D3CCF64D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16" creationId="{B4B98EF1-A747-8CC9-A710-1DBDFA59CB8E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17" creationId="{473EB225-6AF2-2E8C-96D7-D6496320BA4C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19" creationId="{C5D5079E-9668-BA48-6D89-465BB3098369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20" creationId="{12190EE9-F8AF-9C85-A11F-3A1F15A414BF}"/>
          </ac:spMkLst>
        </pc:spChg>
        <pc:spChg chg="add del mod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21" creationId="{B4F03E09-0EB4-CCB2-D613-0476B385CA2D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22" creationId="{36B8D6D0-215C-419D-692E-7E1E517DE6F5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23" creationId="{234532E8-BBE0-9C94-B926-89A243DCCF58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25" creationId="{51B77D42-ECD6-4E7F-8EE3-4A2D8ED0496D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26" creationId="{B3916797-8D01-43A7-ECCE-C74F09896055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27" creationId="{0E79FAC7-8CEC-DD81-9FF7-F4FDEEA84B66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28" creationId="{355CE828-B831-2E04-9FD5-00A87CAA2A9A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29" creationId="{E3962C45-F284-DE80-E469-71253BBA4BC2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31" creationId="{CF5EBD23-F6F2-6E71-5267-7A0ED2415AB8}"/>
          </ac:spMkLst>
        </pc:spChg>
        <pc:spChg chg="del mod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32" creationId="{C93C3928-06BD-4464-BB32-A484B873BB19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34" creationId="{71FDF284-AED7-A1F6-EDCB-07D9A909F1A0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37" creationId="{3EF11929-633B-01D0-C92A-3BA89B9F31B7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40" creationId="{D5A0D713-63BC-1A01-D3F0-2B3C6C130D2F}"/>
          </ac:spMkLst>
        </pc:spChg>
        <pc:spChg chg="del mod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41" creationId="{1B83348D-3818-AF6C-D3F4-5EECCEF2BF5C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42" creationId="{AD687D63-9841-68B0-1C4E-C96F101E1826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43" creationId="{81671DFA-738C-8973-C349-5437C5597F82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44" creationId="{313D3C18-B0A4-7BD2-C8B8-A5B51D191BFC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45" creationId="{EE47CD78-E4B9-8B3B-72A9-35D99826E28E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46" creationId="{B41695B5-4229-8D4F-9C57-2C8ED561C055}"/>
          </ac:spMkLst>
        </pc:spChg>
        <pc:spChg chg="del">
          <ac:chgData name="逸見 翼" userId="e3a5ae1a-99fb-44d3-922b-08ba188685ec" providerId="ADAL" clId="{AC05CFC4-BD88-4E0B-8D4E-C653E2DC5D23}" dt="2024-06-06T10:13:00.881" v="276" actId="21"/>
          <ac:spMkLst>
            <pc:docMk/>
            <pc:sldMk cId="3261637257" sldId="7148"/>
            <ac:spMk id="47" creationId="{0AD926E2-BF69-0F1C-EED8-B72A9C063849}"/>
          </ac:spMkLst>
        </pc:spChg>
        <pc:grpChg chg="del mod">
          <ac:chgData name="逸見 翼" userId="e3a5ae1a-99fb-44d3-922b-08ba188685ec" providerId="ADAL" clId="{AC05CFC4-BD88-4E0B-8D4E-C653E2DC5D23}" dt="2024-06-06T10:13:00.881" v="276" actId="21"/>
          <ac:grpSpMkLst>
            <pc:docMk/>
            <pc:sldMk cId="3261637257" sldId="7148"/>
            <ac:grpSpMk id="14" creationId="{34493D9A-BBB1-DE52-ABA6-CB328D7C79FA}"/>
          </ac:grpSpMkLst>
        </pc:grpChg>
        <pc:picChg chg="del mod">
          <ac:chgData name="逸見 翼" userId="e3a5ae1a-99fb-44d3-922b-08ba188685ec" providerId="ADAL" clId="{AC05CFC4-BD88-4E0B-8D4E-C653E2DC5D23}" dt="2024-06-06T10:13:00.881" v="276" actId="21"/>
          <ac:picMkLst>
            <pc:docMk/>
            <pc:sldMk cId="3261637257" sldId="7148"/>
            <ac:picMk id="8" creationId="{2022CA56-A5D8-7F15-6C78-9BF601DACE62}"/>
          </ac:picMkLst>
        </pc:picChg>
        <pc:picChg chg="del">
          <ac:chgData name="逸見 翼" userId="e3a5ae1a-99fb-44d3-922b-08ba188685ec" providerId="ADAL" clId="{AC05CFC4-BD88-4E0B-8D4E-C653E2DC5D23}" dt="2024-06-06T10:13:00.881" v="276" actId="21"/>
          <ac:picMkLst>
            <pc:docMk/>
            <pc:sldMk cId="3261637257" sldId="7148"/>
            <ac:picMk id="9" creationId="{53681E68-C43F-737F-53DB-D286B730B16F}"/>
          </ac:picMkLst>
        </pc:picChg>
        <pc:picChg chg="add del mod">
          <ac:chgData name="逸見 翼" userId="e3a5ae1a-99fb-44d3-922b-08ba188685ec" providerId="ADAL" clId="{AC05CFC4-BD88-4E0B-8D4E-C653E2DC5D23}" dt="2024-06-06T10:13:00.881" v="276" actId="21"/>
          <ac:picMkLst>
            <pc:docMk/>
            <pc:sldMk cId="3261637257" sldId="7148"/>
            <ac:picMk id="15" creationId="{94536C84-E30C-C6ED-E689-F585F601F00C}"/>
          </ac:picMkLst>
        </pc:picChg>
        <pc:picChg chg="add mod">
          <ac:chgData name="逸見 翼" userId="e3a5ae1a-99fb-44d3-922b-08ba188685ec" providerId="ADAL" clId="{AC05CFC4-BD88-4E0B-8D4E-C653E2DC5D23}" dt="2024-06-06T10:13:17.453" v="285" actId="1035"/>
          <ac:picMkLst>
            <pc:docMk/>
            <pc:sldMk cId="3261637257" sldId="7148"/>
            <ac:picMk id="30" creationId="{8ED281B3-36C9-16E3-6F8A-D08B0EC613A4}"/>
          </ac:picMkLst>
        </pc:picChg>
        <pc:picChg chg="del">
          <ac:chgData name="逸見 翼" userId="e3a5ae1a-99fb-44d3-922b-08ba188685ec" providerId="ADAL" clId="{AC05CFC4-BD88-4E0B-8D4E-C653E2DC5D23}" dt="2024-06-06T10:13:00.881" v="276" actId="21"/>
          <ac:picMkLst>
            <pc:docMk/>
            <pc:sldMk cId="3261637257" sldId="7148"/>
            <ac:picMk id="39" creationId="{71681C64-D9B5-6686-93A6-9D00403ECD86}"/>
          </ac:picMkLst>
        </pc:picChg>
      </pc:sldChg>
      <pc:sldChg chg="addSp modSp del mod">
        <pc:chgData name="逸見 翼" userId="e3a5ae1a-99fb-44d3-922b-08ba188685ec" providerId="ADAL" clId="{AC05CFC4-BD88-4E0B-8D4E-C653E2DC5D23}" dt="2024-06-06T10:06:49.472" v="29" actId="47"/>
        <pc:sldMkLst>
          <pc:docMk/>
          <pc:sldMk cId="1538160393" sldId="7151"/>
        </pc:sldMkLst>
        <pc:spChg chg="mod">
          <ac:chgData name="逸見 翼" userId="e3a5ae1a-99fb-44d3-922b-08ba188685ec" providerId="ADAL" clId="{AC05CFC4-BD88-4E0B-8D4E-C653E2DC5D23}" dt="2024-06-06T10:06:19.579" v="8" actId="14100"/>
          <ac:spMkLst>
            <pc:docMk/>
            <pc:sldMk cId="1538160393" sldId="7151"/>
            <ac:spMk id="24" creationId="{D65B6B78-D529-3DCE-8AD6-0AFA959D8998}"/>
          </ac:spMkLst>
        </pc:spChg>
        <pc:picChg chg="add mod">
          <ac:chgData name="逸見 翼" userId="e3a5ae1a-99fb-44d3-922b-08ba188685ec" providerId="ADAL" clId="{AC05CFC4-BD88-4E0B-8D4E-C653E2DC5D23}" dt="2024-06-06T10:06:37.617" v="21" actId="1076"/>
          <ac:picMkLst>
            <pc:docMk/>
            <pc:sldMk cId="1538160393" sldId="7151"/>
            <ac:picMk id="17" creationId="{3BCA4D09-04E9-4E8E-B9A9-8941D6D88A20}"/>
          </ac:picMkLst>
        </pc:picChg>
      </pc:sldChg>
      <pc:sldChg chg="del">
        <pc:chgData name="逸見 翼" userId="e3a5ae1a-99fb-44d3-922b-08ba188685ec" providerId="ADAL" clId="{AC05CFC4-BD88-4E0B-8D4E-C653E2DC5D23}" dt="2024-06-06T10:07:32.528" v="40" actId="47"/>
        <pc:sldMkLst>
          <pc:docMk/>
          <pc:sldMk cId="2701071476" sldId="7153"/>
        </pc:sldMkLst>
      </pc:sldChg>
      <pc:sldChg chg="addSp delSp modSp mod">
        <pc:chgData name="逸見 翼" userId="e3a5ae1a-99fb-44d3-922b-08ba188685ec" providerId="ADAL" clId="{AC05CFC4-BD88-4E0B-8D4E-C653E2DC5D23}" dt="2024-06-06T10:08:11.165" v="56" actId="732"/>
        <pc:sldMkLst>
          <pc:docMk/>
          <pc:sldMk cId="3538675818" sldId="7155"/>
        </pc:sldMkLst>
        <pc:spChg chg="add del">
          <ac:chgData name="逸見 翼" userId="e3a5ae1a-99fb-44d3-922b-08ba188685ec" providerId="ADAL" clId="{AC05CFC4-BD88-4E0B-8D4E-C653E2DC5D23}" dt="2024-06-06T10:08:00.637" v="48" actId="21"/>
          <ac:spMkLst>
            <pc:docMk/>
            <pc:sldMk cId="3538675818" sldId="7155"/>
            <ac:spMk id="4" creationId="{581ED370-447C-4A52-859F-910609FF9036}"/>
          </ac:spMkLst>
        </pc:spChg>
        <pc:spChg chg="add del">
          <ac:chgData name="逸見 翼" userId="e3a5ae1a-99fb-44d3-922b-08ba188685ec" providerId="ADAL" clId="{AC05CFC4-BD88-4E0B-8D4E-C653E2DC5D23}" dt="2024-06-06T10:08:00.637" v="48" actId="21"/>
          <ac:spMkLst>
            <pc:docMk/>
            <pc:sldMk cId="3538675818" sldId="7155"/>
            <ac:spMk id="5" creationId="{FA6D558F-69E7-4C6D-AC16-48F2BADB5ED2}"/>
          </ac:spMkLst>
        </pc:spChg>
        <pc:spChg chg="add del">
          <ac:chgData name="逸見 翼" userId="e3a5ae1a-99fb-44d3-922b-08ba188685ec" providerId="ADAL" clId="{AC05CFC4-BD88-4E0B-8D4E-C653E2DC5D23}" dt="2024-06-06T10:08:00.637" v="48" actId="21"/>
          <ac:spMkLst>
            <pc:docMk/>
            <pc:sldMk cId="3538675818" sldId="7155"/>
            <ac:spMk id="7" creationId="{437BBD35-255E-4904-867B-AC97C74BC816}"/>
          </ac:spMkLst>
        </pc:spChg>
        <pc:spChg chg="add del">
          <ac:chgData name="逸見 翼" userId="e3a5ae1a-99fb-44d3-922b-08ba188685ec" providerId="ADAL" clId="{AC05CFC4-BD88-4E0B-8D4E-C653E2DC5D23}" dt="2024-06-06T10:08:00.637" v="48" actId="21"/>
          <ac:spMkLst>
            <pc:docMk/>
            <pc:sldMk cId="3538675818" sldId="7155"/>
            <ac:spMk id="8" creationId="{10ADF601-3B2F-4AEC-8A30-BEA70515C360}"/>
          </ac:spMkLst>
        </pc:spChg>
        <pc:spChg chg="add del">
          <ac:chgData name="逸見 翼" userId="e3a5ae1a-99fb-44d3-922b-08ba188685ec" providerId="ADAL" clId="{AC05CFC4-BD88-4E0B-8D4E-C653E2DC5D23}" dt="2024-06-06T10:08:00.637" v="48" actId="21"/>
          <ac:spMkLst>
            <pc:docMk/>
            <pc:sldMk cId="3538675818" sldId="7155"/>
            <ac:spMk id="10" creationId="{85C5C16D-7CEB-7AB2-9504-5F2D4B2D87DC}"/>
          </ac:spMkLst>
        </pc:spChg>
        <pc:spChg chg="add del">
          <ac:chgData name="逸見 翼" userId="e3a5ae1a-99fb-44d3-922b-08ba188685ec" providerId="ADAL" clId="{AC05CFC4-BD88-4E0B-8D4E-C653E2DC5D23}" dt="2024-06-06T10:08:00.637" v="48" actId="21"/>
          <ac:spMkLst>
            <pc:docMk/>
            <pc:sldMk cId="3538675818" sldId="7155"/>
            <ac:spMk id="11" creationId="{331D2B2C-14BA-4A88-A31C-D54CEDEC6A15}"/>
          </ac:spMkLst>
        </pc:spChg>
        <pc:spChg chg="add del">
          <ac:chgData name="逸見 翼" userId="e3a5ae1a-99fb-44d3-922b-08ba188685ec" providerId="ADAL" clId="{AC05CFC4-BD88-4E0B-8D4E-C653E2DC5D23}" dt="2024-06-06T10:08:00.637" v="48" actId="21"/>
          <ac:spMkLst>
            <pc:docMk/>
            <pc:sldMk cId="3538675818" sldId="7155"/>
            <ac:spMk id="13" creationId="{7A9F556E-5BB0-4102-93AF-24FF08FFBADC}"/>
          </ac:spMkLst>
        </pc:spChg>
        <pc:spChg chg="add del">
          <ac:chgData name="逸見 翼" userId="e3a5ae1a-99fb-44d3-922b-08ba188685ec" providerId="ADAL" clId="{AC05CFC4-BD88-4E0B-8D4E-C653E2DC5D23}" dt="2024-06-06T10:08:00.637" v="48" actId="21"/>
          <ac:spMkLst>
            <pc:docMk/>
            <pc:sldMk cId="3538675818" sldId="7155"/>
            <ac:spMk id="14" creationId="{D94F0E79-C98D-42D9-8597-95456578C293}"/>
          </ac:spMkLst>
        </pc:spChg>
        <pc:spChg chg="add del">
          <ac:chgData name="逸見 翼" userId="e3a5ae1a-99fb-44d3-922b-08ba188685ec" providerId="ADAL" clId="{AC05CFC4-BD88-4E0B-8D4E-C653E2DC5D23}" dt="2024-06-06T10:08:00.637" v="48" actId="21"/>
          <ac:spMkLst>
            <pc:docMk/>
            <pc:sldMk cId="3538675818" sldId="7155"/>
            <ac:spMk id="15" creationId="{B441D097-16F2-411F-BA19-4C22AAF9E5BF}"/>
          </ac:spMkLst>
        </pc:spChg>
        <pc:spChg chg="add del">
          <ac:chgData name="逸見 翼" userId="e3a5ae1a-99fb-44d3-922b-08ba188685ec" providerId="ADAL" clId="{AC05CFC4-BD88-4E0B-8D4E-C653E2DC5D23}" dt="2024-06-06T10:08:00.637" v="48" actId="21"/>
          <ac:spMkLst>
            <pc:docMk/>
            <pc:sldMk cId="3538675818" sldId="7155"/>
            <ac:spMk id="22" creationId="{E9B90E15-5D33-4F54-4D46-685556EDB860}"/>
          </ac:spMkLst>
        </pc:spChg>
        <pc:spChg chg="add del">
          <ac:chgData name="逸見 翼" userId="e3a5ae1a-99fb-44d3-922b-08ba188685ec" providerId="ADAL" clId="{AC05CFC4-BD88-4E0B-8D4E-C653E2DC5D23}" dt="2024-06-06T10:08:00.637" v="48" actId="21"/>
          <ac:spMkLst>
            <pc:docMk/>
            <pc:sldMk cId="3538675818" sldId="7155"/>
            <ac:spMk id="29" creationId="{892AA0FA-0F56-4F8C-98CC-408DFBCB4F96}"/>
          </ac:spMkLst>
        </pc:spChg>
        <pc:spChg chg="add del">
          <ac:chgData name="逸見 翼" userId="e3a5ae1a-99fb-44d3-922b-08ba188685ec" providerId="ADAL" clId="{AC05CFC4-BD88-4E0B-8D4E-C653E2DC5D23}" dt="2024-06-06T10:08:00.637" v="48" actId="21"/>
          <ac:spMkLst>
            <pc:docMk/>
            <pc:sldMk cId="3538675818" sldId="7155"/>
            <ac:spMk id="36" creationId="{7E360B1D-C638-427D-83FC-18C650DAC3A3}"/>
          </ac:spMkLst>
        </pc:spChg>
        <pc:picChg chg="add del">
          <ac:chgData name="逸見 翼" userId="e3a5ae1a-99fb-44d3-922b-08ba188685ec" providerId="ADAL" clId="{AC05CFC4-BD88-4E0B-8D4E-C653E2DC5D23}" dt="2024-06-06T10:08:00.637" v="48" actId="21"/>
          <ac:picMkLst>
            <pc:docMk/>
            <pc:sldMk cId="3538675818" sldId="7155"/>
            <ac:picMk id="6" creationId="{AE88DF25-9412-BC76-74DD-B4F68A1AB804}"/>
          </ac:picMkLst>
        </pc:picChg>
        <pc:picChg chg="add del">
          <ac:chgData name="逸見 翼" userId="e3a5ae1a-99fb-44d3-922b-08ba188685ec" providerId="ADAL" clId="{AC05CFC4-BD88-4E0B-8D4E-C653E2DC5D23}" dt="2024-06-06T10:08:00.637" v="48" actId="21"/>
          <ac:picMkLst>
            <pc:docMk/>
            <pc:sldMk cId="3538675818" sldId="7155"/>
            <ac:picMk id="9" creationId="{EC9122C1-1285-407F-BDFF-DBDA69E58BCB}"/>
          </ac:picMkLst>
        </pc:picChg>
        <pc:picChg chg="add mod modCrop">
          <ac:chgData name="逸見 翼" userId="e3a5ae1a-99fb-44d3-922b-08ba188685ec" providerId="ADAL" clId="{AC05CFC4-BD88-4E0B-8D4E-C653E2DC5D23}" dt="2024-06-06T10:08:11.165" v="56" actId="732"/>
          <ac:picMkLst>
            <pc:docMk/>
            <pc:sldMk cId="3538675818" sldId="7155"/>
            <ac:picMk id="12" creationId="{672D11CE-7864-C648-399D-7BD44A8E1F10}"/>
          </ac:picMkLst>
        </pc:picChg>
        <pc:picChg chg="add del">
          <ac:chgData name="逸見 翼" userId="e3a5ae1a-99fb-44d3-922b-08ba188685ec" providerId="ADAL" clId="{AC05CFC4-BD88-4E0B-8D4E-C653E2DC5D23}" dt="2024-06-06T10:08:00.637" v="48" actId="21"/>
          <ac:picMkLst>
            <pc:docMk/>
            <pc:sldMk cId="3538675818" sldId="7155"/>
            <ac:picMk id="16" creationId="{04B4DC4C-1B43-4525-B2E6-EB34A041647E}"/>
          </ac:picMkLst>
        </pc:picChg>
        <pc:picChg chg="add del">
          <ac:chgData name="逸見 翼" userId="e3a5ae1a-99fb-44d3-922b-08ba188685ec" providerId="ADAL" clId="{AC05CFC4-BD88-4E0B-8D4E-C653E2DC5D23}" dt="2024-06-06T10:08:00.637" v="48" actId="21"/>
          <ac:picMkLst>
            <pc:docMk/>
            <pc:sldMk cId="3538675818" sldId="7155"/>
            <ac:picMk id="19" creationId="{18F145CF-53C3-D7C0-0447-06375C7B8015}"/>
          </ac:picMkLst>
        </pc:picChg>
        <pc:picChg chg="add del">
          <ac:chgData name="逸見 翼" userId="e3a5ae1a-99fb-44d3-922b-08ba188685ec" providerId="ADAL" clId="{AC05CFC4-BD88-4E0B-8D4E-C653E2DC5D23}" dt="2024-06-06T10:08:00.637" v="48" actId="21"/>
          <ac:picMkLst>
            <pc:docMk/>
            <pc:sldMk cId="3538675818" sldId="7155"/>
            <ac:picMk id="21" creationId="{2A0DAD11-D180-958F-4CFF-5D5F407B4E66}"/>
          </ac:picMkLst>
        </pc:picChg>
        <pc:cxnChg chg="add del">
          <ac:chgData name="逸見 翼" userId="e3a5ae1a-99fb-44d3-922b-08ba188685ec" providerId="ADAL" clId="{AC05CFC4-BD88-4E0B-8D4E-C653E2DC5D23}" dt="2024-06-06T10:08:00.637" v="48" actId="21"/>
          <ac:cxnSpMkLst>
            <pc:docMk/>
            <pc:sldMk cId="3538675818" sldId="7155"/>
            <ac:cxnSpMk id="17" creationId="{47AB3B22-2139-4DB7-A5B1-EC5E89552080}"/>
          </ac:cxnSpMkLst>
        </pc:cxnChg>
        <pc:cxnChg chg="add del">
          <ac:chgData name="逸見 翼" userId="e3a5ae1a-99fb-44d3-922b-08ba188685ec" providerId="ADAL" clId="{AC05CFC4-BD88-4E0B-8D4E-C653E2DC5D23}" dt="2024-06-06T10:08:00.637" v="48" actId="21"/>
          <ac:cxnSpMkLst>
            <pc:docMk/>
            <pc:sldMk cId="3538675818" sldId="7155"/>
            <ac:cxnSpMk id="18" creationId="{FF855DF6-52AF-4FA2-89B2-172C4B607313}"/>
          </ac:cxnSpMkLst>
        </pc:cxnChg>
      </pc:sldChg>
      <pc:sldChg chg="addSp delSp modSp mod modNotesTx">
        <pc:chgData name="逸見 翼" userId="e3a5ae1a-99fb-44d3-922b-08ba188685ec" providerId="ADAL" clId="{AC05CFC4-BD88-4E0B-8D4E-C653E2DC5D23}" dt="2024-06-06T10:14:52.246" v="315" actId="1035"/>
        <pc:sldMkLst>
          <pc:docMk/>
          <pc:sldMk cId="464971896" sldId="7161"/>
        </pc:sldMkLst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6" creationId="{51B77D42-ECD6-4E7F-8EE3-4A2D8ED0496D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7" creationId="{D821DE0E-0791-4FF0-A7BD-F928D3CCF64D}"/>
          </ac:spMkLst>
        </pc:spChg>
        <pc:spChg chg="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12" creationId="{F9356044-6DB7-4ED2-A1E2-E46E024DE179}"/>
          </ac:spMkLst>
        </pc:spChg>
        <pc:spChg chg="add del">
          <ac:chgData name="逸見 翼" userId="e3a5ae1a-99fb-44d3-922b-08ba188685ec" providerId="ADAL" clId="{AC05CFC4-BD88-4E0B-8D4E-C653E2DC5D23}" dt="2024-06-06T10:14:33.860" v="305" actId="478"/>
          <ac:spMkLst>
            <pc:docMk/>
            <pc:sldMk cId="464971896" sldId="7161"/>
            <ac:spMk id="13" creationId="{D821DE0E-0791-4FF0-A7BD-F928D3CCF64D}"/>
          </ac:spMkLst>
        </pc:spChg>
        <pc:spChg chg="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16" creationId="{FC42EDE9-3106-4CF3-89EC-CDD8F6FB6D0C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21" creationId="{12190EE9-F8AF-9C85-A11F-3A1F15A414BF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22" creationId="{B3916797-8D01-43A7-ECCE-C74F09896055}"/>
          </ac:spMkLst>
        </pc:spChg>
        <pc:spChg chg="del">
          <ac:chgData name="逸見 翼" userId="e3a5ae1a-99fb-44d3-922b-08ba188685ec" providerId="ADAL" clId="{AC05CFC4-BD88-4E0B-8D4E-C653E2DC5D23}" dt="2024-06-06T10:14:29.892" v="302" actId="21"/>
          <ac:spMkLst>
            <pc:docMk/>
            <pc:sldMk cId="464971896" sldId="7161"/>
            <ac:spMk id="25" creationId="{51B77D42-ECD6-4E7F-8EE3-4A2D8ED0496D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28" creationId="{0E79FAC7-8CEC-DD81-9FF7-F4FDEEA84B66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34" creationId="{D5A0D713-63BC-1A01-D3F0-2B3C6C130D2F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37" creationId="{1B83348D-3818-AF6C-D3F4-5EECCEF2BF5C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38" creationId="{C93C3928-06BD-4464-BB32-A484B873BB19}"/>
          </ac:spMkLst>
        </pc:spChg>
        <pc:spChg chg="del">
          <ac:chgData name="逸見 翼" userId="e3a5ae1a-99fb-44d3-922b-08ba188685ec" providerId="ADAL" clId="{AC05CFC4-BD88-4E0B-8D4E-C653E2DC5D23}" dt="2024-06-06T10:14:29.892" v="302" actId="21"/>
          <ac:spMkLst>
            <pc:docMk/>
            <pc:sldMk cId="464971896" sldId="7161"/>
            <ac:spMk id="40" creationId="{D5A0D713-63BC-1A01-D3F0-2B3C6C130D2F}"/>
          </ac:spMkLst>
        </pc:spChg>
        <pc:spChg chg="del">
          <ac:chgData name="逸見 翼" userId="e3a5ae1a-99fb-44d3-922b-08ba188685ec" providerId="ADAL" clId="{AC05CFC4-BD88-4E0B-8D4E-C653E2DC5D23}" dt="2024-06-06T10:14:29.892" v="302" actId="21"/>
          <ac:spMkLst>
            <pc:docMk/>
            <pc:sldMk cId="464971896" sldId="7161"/>
            <ac:spMk id="44" creationId="{313D3C18-B0A4-7BD2-C8B8-A5B51D191BFC}"/>
          </ac:spMkLst>
        </pc:spChg>
        <pc:spChg chg="del">
          <ac:chgData name="逸見 翼" userId="e3a5ae1a-99fb-44d3-922b-08ba188685ec" providerId="ADAL" clId="{AC05CFC4-BD88-4E0B-8D4E-C653E2DC5D23}" dt="2024-06-06T10:14:29.892" v="302" actId="21"/>
          <ac:spMkLst>
            <pc:docMk/>
            <pc:sldMk cId="464971896" sldId="7161"/>
            <ac:spMk id="47" creationId="{0AD926E2-BF69-0F1C-EED8-B72A9C063849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48" creationId="{EE47CD78-E4B9-8B3B-72A9-35D99826E28E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49" creationId="{B41695B5-4229-8D4F-9C57-2C8ED561C055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50" creationId="{81671DFA-738C-8973-C349-5437C5597F82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52" creationId="{0AD926E2-BF69-0F1C-EED8-B72A9C063849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53" creationId="{AD687D63-9841-68B0-1C4E-C96F101E1826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54" creationId="{313D3C18-B0A4-7BD2-C8B8-A5B51D191BFC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55" creationId="{1B07F2EB-CF23-0E3C-DF94-273A14207774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56" creationId="{1D9C3BCC-44CE-5A04-7722-6D95BC02F7D0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61" creationId="{DA05CB8C-CD4D-A421-D7A1-42C7F6AB2249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62" creationId="{A4931285-A4D5-4838-5A64-A5048ACA1C26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63" creationId="{877C3D02-B309-F874-12B6-E339CB47FE60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64" creationId="{1D19B6A3-8D2E-8AC2-BB5A-9FA226837415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65" creationId="{B4B98EF1-A747-8CC9-A710-1DBDFA59CB8E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66" creationId="{36B8D6D0-215C-419D-692E-7E1E517DE6F5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67" creationId="{E3962C45-F284-DE80-E469-71253BBA4BC2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68" creationId="{CF5EBD23-F6F2-6E71-5267-7A0ED2415AB8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69" creationId="{71FDF284-AED7-A1F6-EDCB-07D9A909F1A0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70" creationId="{3EF11929-633B-01D0-C92A-3BA89B9F31B7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72" creationId="{A65AE1D9-610A-785E-0CA5-5A044DB85D60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73" creationId="{473EB225-6AF2-2E8C-96D7-D6496320BA4C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74" creationId="{C5D5079E-9668-BA48-6D89-465BB3098369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75" creationId="{234532E8-BBE0-9C94-B926-89A243DCCF58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76" creationId="{355CE828-B831-2E04-9FD5-00A87CAA2A9A}"/>
          </ac:spMkLst>
        </pc:spChg>
        <pc:spChg chg="add mod">
          <ac:chgData name="逸見 翼" userId="e3a5ae1a-99fb-44d3-922b-08ba188685ec" providerId="ADAL" clId="{AC05CFC4-BD88-4E0B-8D4E-C653E2DC5D23}" dt="2024-06-06T10:13:33.745" v="286"/>
          <ac:spMkLst>
            <pc:docMk/>
            <pc:sldMk cId="464971896" sldId="7161"/>
            <ac:spMk id="78" creationId="{B4F03E09-0EB4-CCB2-D613-0476B385CA2D}"/>
          </ac:spMkLst>
        </pc:spChg>
        <pc:spChg chg="add del mod">
          <ac:chgData name="逸見 翼" userId="e3a5ae1a-99fb-44d3-922b-08ba188685ec" providerId="ADAL" clId="{AC05CFC4-BD88-4E0B-8D4E-C653E2DC5D23}" dt="2024-06-06T10:14:29.892" v="302" actId="21"/>
          <ac:spMkLst>
            <pc:docMk/>
            <pc:sldMk cId="464971896" sldId="7161"/>
            <ac:spMk id="79" creationId="{4C7EAFE1-B7E9-A282-4E69-3A87460DCB41}"/>
          </ac:spMkLst>
        </pc:spChg>
        <pc:spChg chg="add del mod">
          <ac:chgData name="逸見 翼" userId="e3a5ae1a-99fb-44d3-922b-08ba188685ec" providerId="ADAL" clId="{AC05CFC4-BD88-4E0B-8D4E-C653E2DC5D23}" dt="2024-06-06T10:14:29.892" v="302" actId="21"/>
          <ac:spMkLst>
            <pc:docMk/>
            <pc:sldMk cId="464971896" sldId="7161"/>
            <ac:spMk id="81" creationId="{619531F0-A3F2-9469-B6CB-3CB63103D101}"/>
          </ac:spMkLst>
        </pc:spChg>
        <pc:spChg chg="mod">
          <ac:chgData name="逸見 翼" userId="e3a5ae1a-99fb-44d3-922b-08ba188685ec" providerId="ADAL" clId="{AC05CFC4-BD88-4E0B-8D4E-C653E2DC5D23}" dt="2024-06-06T10:14:16.832" v="299"/>
          <ac:spMkLst>
            <pc:docMk/>
            <pc:sldMk cId="464971896" sldId="7161"/>
            <ac:spMk id="83" creationId="{B76AB840-5137-6AAF-B78C-75DB96C1A708}"/>
          </ac:spMkLst>
        </pc:spChg>
        <pc:spChg chg="mod">
          <ac:chgData name="逸見 翼" userId="e3a5ae1a-99fb-44d3-922b-08ba188685ec" providerId="ADAL" clId="{AC05CFC4-BD88-4E0B-8D4E-C653E2DC5D23}" dt="2024-06-06T10:14:16.832" v="299"/>
          <ac:spMkLst>
            <pc:docMk/>
            <pc:sldMk cId="464971896" sldId="7161"/>
            <ac:spMk id="84" creationId="{E7A3A624-D096-D08D-A185-A9C125662D47}"/>
          </ac:spMkLst>
        </pc:spChg>
        <pc:grpChg chg="del">
          <ac:chgData name="逸見 翼" userId="e3a5ae1a-99fb-44d3-922b-08ba188685ec" providerId="ADAL" clId="{AC05CFC4-BD88-4E0B-8D4E-C653E2DC5D23}" dt="2024-06-06T10:14:29.892" v="302" actId="21"/>
          <ac:grpSpMkLst>
            <pc:docMk/>
            <pc:sldMk cId="464971896" sldId="7161"/>
            <ac:grpSpMk id="3" creationId="{9A1048BE-8517-54E8-7B32-C47F6AE456AD}"/>
          </ac:grpSpMkLst>
        </pc:grpChg>
        <pc:grpChg chg="add mod">
          <ac:chgData name="逸見 翼" userId="e3a5ae1a-99fb-44d3-922b-08ba188685ec" providerId="ADAL" clId="{AC05CFC4-BD88-4E0B-8D4E-C653E2DC5D23}" dt="2024-06-06T10:13:33.745" v="286"/>
          <ac:grpSpMkLst>
            <pc:docMk/>
            <pc:sldMk cId="464971896" sldId="7161"/>
            <ac:grpSpMk id="11" creationId="{34493D9A-BBB1-DE52-ABA6-CB328D7C79FA}"/>
          </ac:grpSpMkLst>
        </pc:grpChg>
        <pc:grpChg chg="del">
          <ac:chgData name="逸見 翼" userId="e3a5ae1a-99fb-44d3-922b-08ba188685ec" providerId="ADAL" clId="{AC05CFC4-BD88-4E0B-8D4E-C653E2DC5D23}" dt="2024-06-06T10:14:16.578" v="298" actId="478"/>
          <ac:grpSpMkLst>
            <pc:docMk/>
            <pc:sldMk cId="464971896" sldId="7161"/>
            <ac:grpSpMk id="14" creationId="{34493D9A-BBB1-DE52-ABA6-CB328D7C79FA}"/>
          </ac:grpSpMkLst>
        </pc:grpChg>
        <pc:grpChg chg="del">
          <ac:chgData name="逸見 翼" userId="e3a5ae1a-99fb-44d3-922b-08ba188685ec" providerId="ADAL" clId="{AC05CFC4-BD88-4E0B-8D4E-C653E2DC5D23}" dt="2024-06-06T10:14:29.892" v="302" actId="21"/>
          <ac:grpSpMkLst>
            <pc:docMk/>
            <pc:sldMk cId="464971896" sldId="7161"/>
            <ac:grpSpMk id="51" creationId="{59BE3725-DA43-B75C-E719-7E48FBE75572}"/>
          </ac:grpSpMkLst>
        </pc:grpChg>
        <pc:grpChg chg="del">
          <ac:chgData name="逸見 翼" userId="e3a5ae1a-99fb-44d3-922b-08ba188685ec" providerId="ADAL" clId="{AC05CFC4-BD88-4E0B-8D4E-C653E2DC5D23}" dt="2024-06-06T10:14:29.892" v="302" actId="21"/>
          <ac:grpSpMkLst>
            <pc:docMk/>
            <pc:sldMk cId="464971896" sldId="7161"/>
            <ac:grpSpMk id="71" creationId="{C5224D31-747C-BA65-78F7-9F1C6CDCF572}"/>
          </ac:grpSpMkLst>
        </pc:grpChg>
        <pc:grpChg chg="add del mod">
          <ac:chgData name="逸見 翼" userId="e3a5ae1a-99fb-44d3-922b-08ba188685ec" providerId="ADAL" clId="{AC05CFC4-BD88-4E0B-8D4E-C653E2DC5D23}" dt="2024-06-06T10:14:29.892" v="302" actId="21"/>
          <ac:grpSpMkLst>
            <pc:docMk/>
            <pc:sldMk cId="464971896" sldId="7161"/>
            <ac:grpSpMk id="82" creationId="{D57EEE81-6652-2B60-1550-72130DB165C9}"/>
          </ac:grpSpMkLst>
        </pc:grpChg>
        <pc:picChg chg="add mod">
          <ac:chgData name="逸見 翼" userId="e3a5ae1a-99fb-44d3-922b-08ba188685ec" providerId="ADAL" clId="{AC05CFC4-BD88-4E0B-8D4E-C653E2DC5D23}" dt="2024-06-06T10:13:33.745" v="286"/>
          <ac:picMkLst>
            <pc:docMk/>
            <pc:sldMk cId="464971896" sldId="7161"/>
            <ac:picMk id="5" creationId="{53681E68-C43F-737F-53DB-D286B730B16F}"/>
          </ac:picMkLst>
        </pc:picChg>
        <pc:picChg chg="del">
          <ac:chgData name="逸見 翼" userId="e3a5ae1a-99fb-44d3-922b-08ba188685ec" providerId="ADAL" clId="{AC05CFC4-BD88-4E0B-8D4E-C653E2DC5D23}" dt="2024-06-06T10:14:29.892" v="302" actId="21"/>
          <ac:picMkLst>
            <pc:docMk/>
            <pc:sldMk cId="464971896" sldId="7161"/>
            <ac:picMk id="9" creationId="{53681E68-C43F-737F-53DB-D286B730B16F}"/>
          </ac:picMkLst>
        </pc:picChg>
        <pc:picChg chg="add mod">
          <ac:chgData name="逸見 翼" userId="e3a5ae1a-99fb-44d3-922b-08ba188685ec" providerId="ADAL" clId="{AC05CFC4-BD88-4E0B-8D4E-C653E2DC5D23}" dt="2024-06-06T10:13:33.745" v="286"/>
          <ac:picMkLst>
            <pc:docMk/>
            <pc:sldMk cId="464971896" sldId="7161"/>
            <ac:picMk id="20" creationId="{2022CA56-A5D8-7F15-6C78-9BF601DACE62}"/>
          </ac:picMkLst>
        </pc:picChg>
        <pc:picChg chg="add mod">
          <ac:chgData name="逸見 翼" userId="e3a5ae1a-99fb-44d3-922b-08ba188685ec" providerId="ADAL" clId="{AC05CFC4-BD88-4E0B-8D4E-C653E2DC5D23}" dt="2024-06-06T10:13:33.745" v="286"/>
          <ac:picMkLst>
            <pc:docMk/>
            <pc:sldMk cId="464971896" sldId="7161"/>
            <ac:picMk id="29" creationId="{71681C64-D9B5-6686-93A6-9D00403ECD86}"/>
          </ac:picMkLst>
        </pc:picChg>
        <pc:picChg chg="del">
          <ac:chgData name="逸見 翼" userId="e3a5ae1a-99fb-44d3-922b-08ba188685ec" providerId="ADAL" clId="{AC05CFC4-BD88-4E0B-8D4E-C653E2DC5D23}" dt="2024-06-06T10:14:29.892" v="302" actId="21"/>
          <ac:picMkLst>
            <pc:docMk/>
            <pc:sldMk cId="464971896" sldId="7161"/>
            <ac:picMk id="39" creationId="{71681C64-D9B5-6686-93A6-9D00403ECD86}"/>
          </ac:picMkLst>
        </pc:picChg>
        <pc:picChg chg="add mod">
          <ac:chgData name="逸見 翼" userId="e3a5ae1a-99fb-44d3-922b-08ba188685ec" providerId="ADAL" clId="{AC05CFC4-BD88-4E0B-8D4E-C653E2DC5D23}" dt="2024-06-06T10:13:33.745" v="286"/>
          <ac:picMkLst>
            <pc:docMk/>
            <pc:sldMk cId="464971896" sldId="7161"/>
            <ac:picMk id="77" creationId="{94536C84-E30C-C6ED-E689-F585F601F00C}"/>
          </ac:picMkLst>
        </pc:picChg>
        <pc:picChg chg="add del mod">
          <ac:chgData name="逸見 翼" userId="e3a5ae1a-99fb-44d3-922b-08ba188685ec" providerId="ADAL" clId="{AC05CFC4-BD88-4E0B-8D4E-C653E2DC5D23}" dt="2024-06-06T10:14:29.892" v="302" actId="21"/>
          <ac:picMkLst>
            <pc:docMk/>
            <pc:sldMk cId="464971896" sldId="7161"/>
            <ac:picMk id="80" creationId="{ABB603E5-AEA6-ADD3-827F-2A66201B358E}"/>
          </ac:picMkLst>
        </pc:picChg>
        <pc:picChg chg="add mod">
          <ac:chgData name="逸見 翼" userId="e3a5ae1a-99fb-44d3-922b-08ba188685ec" providerId="ADAL" clId="{AC05CFC4-BD88-4E0B-8D4E-C653E2DC5D23}" dt="2024-06-06T10:14:52.246" v="315" actId="1035"/>
          <ac:picMkLst>
            <pc:docMk/>
            <pc:sldMk cId="464971896" sldId="7161"/>
            <ac:picMk id="85" creationId="{D51471DD-6FF8-6FD0-E9BA-B80717A10258}"/>
          </ac:picMkLst>
        </pc:picChg>
      </pc:sldChg>
      <pc:sldChg chg="addSp delSp modSp mod">
        <pc:chgData name="逸見 翼" userId="e3a5ae1a-99fb-44d3-922b-08ba188685ec" providerId="ADAL" clId="{AC05CFC4-BD88-4E0B-8D4E-C653E2DC5D23}" dt="2024-06-06T10:23:56.203" v="630" actId="1035"/>
        <pc:sldMkLst>
          <pc:docMk/>
          <pc:sldMk cId="885378849" sldId="7162"/>
        </pc:sldMkLst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4" creationId="{0A6F1CFC-FD5A-4EC1-9CC2-DF6F8DD9EB5F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6" creationId="{0C9F72D8-3431-423A-A357-BAE4684D4FA2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7" creationId="{0BDD5A55-7C91-41B9-9656-816A395960BB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8" creationId="{8875AAEE-A0E6-47BF-8FD6-CAB9F7486BB7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9" creationId="{0415BFA4-6B66-4B59-8A2A-230476C9C18F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10" creationId="{C2DAD285-F828-4132-89AF-7FA0B3DE6AE8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12" creationId="{48C3CFDF-2A90-40E1-9B29-5FE9746029E0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15" creationId="{4E30AA88-165E-7971-D98B-33A4F1FC467E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22" creationId="{BD5F6991-E6FF-4939-860F-F42B62D24356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35" creationId="{CE91BAD4-CA0F-4F17-90EF-6E512BFAD279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36" creationId="{81903287-0495-4A8F-93E8-570C8FD612EA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37" creationId="{2003C47A-0CD7-4788-8E59-CA09BD393F56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38" creationId="{B40DA90A-FB40-40FA-9E4C-A6917E815B75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40" creationId="{BDE67442-3F96-4B68-B5C5-1A9BA247BB70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41" creationId="{C94235A5-0B09-4DE8-A5B7-7DEB5FB61DD6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42" creationId="{435A2540-AAF9-4464-B929-CB5CC8A212DF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45" creationId="{06325D45-8E26-4386-A448-FCE92466409A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46" creationId="{0FC409CB-BBE5-4CEB-9D99-A325C4AA42E9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47" creationId="{6DB03C14-74D3-4004-9CDE-1986D4F25806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48" creationId="{D5A89C28-2E04-4806-B1C7-F826BF4DA0E8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50" creationId="{0DD7E28F-9BC8-4988-BAC0-4B025A629C20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51" creationId="{358666B4-B5BE-45DF-8AA2-BC5085BA86B3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52" creationId="{814B40F1-21D1-453C-9FD6-FE3E351CCB92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53" creationId="{D9617370-3AB5-4D18-9347-E2586A1D08C5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54" creationId="{177C942F-EFC7-48D3-A7D2-525829CC87BB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55" creationId="{36491018-4C81-47F1-A26B-36A05099DA6A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56" creationId="{07F3E20F-4559-4EE6-AF89-1A5ABCEE33DC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58" creationId="{37FAF75C-7CA4-4B94-8BD2-F4E98A077532}"/>
          </ac:spMkLst>
        </pc:spChg>
        <pc:spChg chg="add del">
          <ac:chgData name="逸見 翼" userId="e3a5ae1a-99fb-44d3-922b-08ba188685ec" providerId="ADAL" clId="{AC05CFC4-BD88-4E0B-8D4E-C653E2DC5D23}" dt="2024-06-06T10:23:31.089" v="617" actId="21"/>
          <ac:spMkLst>
            <pc:docMk/>
            <pc:sldMk cId="885378849" sldId="7162"/>
            <ac:spMk id="62" creationId="{3F2A151C-9A58-492D-AAE6-69F1D3E1EF98}"/>
          </ac:spMkLst>
        </pc:spChg>
        <pc:grpChg chg="add del mod">
          <ac:chgData name="逸見 翼" userId="e3a5ae1a-99fb-44d3-922b-08ba188685ec" providerId="ADAL" clId="{AC05CFC4-BD88-4E0B-8D4E-C653E2DC5D23}" dt="2024-06-06T10:23:31.089" v="617" actId="21"/>
          <ac:grpSpMkLst>
            <pc:docMk/>
            <pc:sldMk cId="885378849" sldId="7162"/>
            <ac:grpSpMk id="20" creationId="{1191905B-339A-4173-825B-D584D097E53A}"/>
          </ac:grpSpMkLst>
        </pc:grpChg>
        <pc:picChg chg="add del">
          <ac:chgData name="逸見 翼" userId="e3a5ae1a-99fb-44d3-922b-08ba188685ec" providerId="ADAL" clId="{AC05CFC4-BD88-4E0B-8D4E-C653E2DC5D23}" dt="2024-06-06T10:23:31.089" v="617" actId="21"/>
          <ac:picMkLst>
            <pc:docMk/>
            <pc:sldMk cId="885378849" sldId="7162"/>
            <ac:picMk id="5" creationId="{881EDDE3-92BA-494D-8972-E0974D25877D}"/>
          </ac:picMkLst>
        </pc:picChg>
        <pc:picChg chg="add mod modCrop">
          <ac:chgData name="逸見 翼" userId="e3a5ae1a-99fb-44d3-922b-08ba188685ec" providerId="ADAL" clId="{AC05CFC4-BD88-4E0B-8D4E-C653E2DC5D23}" dt="2024-06-06T10:23:56.203" v="630" actId="1035"/>
          <ac:picMkLst>
            <pc:docMk/>
            <pc:sldMk cId="885378849" sldId="7162"/>
            <ac:picMk id="11" creationId="{A43C6FA5-E93A-E82E-A7A6-96213AE67794}"/>
          </ac:picMkLst>
        </pc:picChg>
        <pc:picChg chg="add del">
          <ac:chgData name="逸見 翼" userId="e3a5ae1a-99fb-44d3-922b-08ba188685ec" providerId="ADAL" clId="{AC05CFC4-BD88-4E0B-8D4E-C653E2DC5D23}" dt="2024-06-06T10:23:31.089" v="617" actId="21"/>
          <ac:picMkLst>
            <pc:docMk/>
            <pc:sldMk cId="885378849" sldId="7162"/>
            <ac:picMk id="13" creationId="{B29A1A51-0107-8840-F193-1F3B756D67F8}"/>
          </ac:picMkLst>
        </pc:picChg>
        <pc:picChg chg="add del">
          <ac:chgData name="逸見 翼" userId="e3a5ae1a-99fb-44d3-922b-08ba188685ec" providerId="ADAL" clId="{AC05CFC4-BD88-4E0B-8D4E-C653E2DC5D23}" dt="2024-06-06T10:23:31.089" v="617" actId="21"/>
          <ac:picMkLst>
            <pc:docMk/>
            <pc:sldMk cId="885378849" sldId="7162"/>
            <ac:picMk id="14" creationId="{C9528D30-7853-4427-8991-675EA16F3920}"/>
          </ac:picMkLst>
        </pc:picChg>
        <pc:picChg chg="add del">
          <ac:chgData name="逸見 翼" userId="e3a5ae1a-99fb-44d3-922b-08ba188685ec" providerId="ADAL" clId="{AC05CFC4-BD88-4E0B-8D4E-C653E2DC5D23}" dt="2024-06-06T10:23:31.089" v="617" actId="21"/>
          <ac:picMkLst>
            <pc:docMk/>
            <pc:sldMk cId="885378849" sldId="7162"/>
            <ac:picMk id="1026" creationId="{DDB9E40E-E196-6305-9FF9-6CC4DF3F298E}"/>
          </ac:picMkLst>
        </pc:picChg>
        <pc:cxnChg chg="add del">
          <ac:chgData name="逸見 翼" userId="e3a5ae1a-99fb-44d3-922b-08ba188685ec" providerId="ADAL" clId="{AC05CFC4-BD88-4E0B-8D4E-C653E2DC5D23}" dt="2024-06-06T10:23:31.089" v="617" actId="21"/>
          <ac:cxnSpMkLst>
            <pc:docMk/>
            <pc:sldMk cId="885378849" sldId="7162"/>
            <ac:cxnSpMk id="39" creationId="{86665556-F716-401F-8E6D-13CBB5F0A9CC}"/>
          </ac:cxnSpMkLst>
        </pc:cxnChg>
        <pc:cxnChg chg="add del">
          <ac:chgData name="逸見 翼" userId="e3a5ae1a-99fb-44d3-922b-08ba188685ec" providerId="ADAL" clId="{AC05CFC4-BD88-4E0B-8D4E-C653E2DC5D23}" dt="2024-06-06T10:23:31.089" v="617" actId="21"/>
          <ac:cxnSpMkLst>
            <pc:docMk/>
            <pc:sldMk cId="885378849" sldId="7162"/>
            <ac:cxnSpMk id="43" creationId="{E5DBFABE-FDF5-4704-A20A-1ED866A26134}"/>
          </ac:cxnSpMkLst>
        </pc:cxnChg>
        <pc:cxnChg chg="add del">
          <ac:chgData name="逸見 翼" userId="e3a5ae1a-99fb-44d3-922b-08ba188685ec" providerId="ADAL" clId="{AC05CFC4-BD88-4E0B-8D4E-C653E2DC5D23}" dt="2024-06-06T10:23:31.089" v="617" actId="21"/>
          <ac:cxnSpMkLst>
            <pc:docMk/>
            <pc:sldMk cId="885378849" sldId="7162"/>
            <ac:cxnSpMk id="44" creationId="{548B7BC3-81E7-4D61-8F14-1DAA6B718A87}"/>
          </ac:cxnSpMkLst>
        </pc:cxnChg>
      </pc:sldChg>
      <pc:sldChg chg="addSp delSp modSp mod">
        <pc:chgData name="逸見 翼" userId="e3a5ae1a-99fb-44d3-922b-08ba188685ec" providerId="ADAL" clId="{AC05CFC4-BD88-4E0B-8D4E-C653E2DC5D23}" dt="2024-06-06T10:21:16.976" v="545" actId="1035"/>
        <pc:sldMkLst>
          <pc:docMk/>
          <pc:sldMk cId="816980133" sldId="7163"/>
        </pc:sldMkLst>
        <pc:spChg chg="add del">
          <ac:chgData name="逸見 翼" userId="e3a5ae1a-99fb-44d3-922b-08ba188685ec" providerId="ADAL" clId="{AC05CFC4-BD88-4E0B-8D4E-C653E2DC5D23}" dt="2024-06-06T10:21:05.058" v="532" actId="21"/>
          <ac:spMkLst>
            <pc:docMk/>
            <pc:sldMk cId="816980133" sldId="7163"/>
            <ac:spMk id="7" creationId="{286A3411-4691-B6A1-D976-92F10662B254}"/>
          </ac:spMkLst>
        </pc:spChg>
        <pc:spChg chg="add del">
          <ac:chgData name="逸見 翼" userId="e3a5ae1a-99fb-44d3-922b-08ba188685ec" providerId="ADAL" clId="{AC05CFC4-BD88-4E0B-8D4E-C653E2DC5D23}" dt="2024-06-06T10:21:05.058" v="532" actId="21"/>
          <ac:spMkLst>
            <pc:docMk/>
            <pc:sldMk cId="816980133" sldId="7163"/>
            <ac:spMk id="9" creationId="{A0CC40D7-6BA9-EE44-8908-66C28E4A3871}"/>
          </ac:spMkLst>
        </pc:spChg>
        <pc:spChg chg="add del">
          <ac:chgData name="逸見 翼" userId="e3a5ae1a-99fb-44d3-922b-08ba188685ec" providerId="ADAL" clId="{AC05CFC4-BD88-4E0B-8D4E-C653E2DC5D23}" dt="2024-06-06T10:21:05.058" v="532" actId="21"/>
          <ac:spMkLst>
            <pc:docMk/>
            <pc:sldMk cId="816980133" sldId="7163"/>
            <ac:spMk id="22" creationId="{7CB9C9BB-6DCB-463B-9089-0B79629351F1}"/>
          </ac:spMkLst>
        </pc:spChg>
        <pc:spChg chg="add del">
          <ac:chgData name="逸見 翼" userId="e3a5ae1a-99fb-44d3-922b-08ba188685ec" providerId="ADAL" clId="{AC05CFC4-BD88-4E0B-8D4E-C653E2DC5D23}" dt="2024-06-06T10:21:05.058" v="532" actId="21"/>
          <ac:spMkLst>
            <pc:docMk/>
            <pc:sldMk cId="816980133" sldId="7163"/>
            <ac:spMk id="24" creationId="{D4E81FD6-7B55-E38A-6431-DF62F2AD1DFE}"/>
          </ac:spMkLst>
        </pc:spChg>
        <pc:spChg chg="add del">
          <ac:chgData name="逸見 翼" userId="e3a5ae1a-99fb-44d3-922b-08ba188685ec" providerId="ADAL" clId="{AC05CFC4-BD88-4E0B-8D4E-C653E2DC5D23}" dt="2024-06-06T10:21:05.058" v="532" actId="21"/>
          <ac:spMkLst>
            <pc:docMk/>
            <pc:sldMk cId="816980133" sldId="7163"/>
            <ac:spMk id="26" creationId="{A081D543-2FAD-475B-BC0F-226BD02D7745}"/>
          </ac:spMkLst>
        </pc:spChg>
        <pc:spChg chg="add del">
          <ac:chgData name="逸見 翼" userId="e3a5ae1a-99fb-44d3-922b-08ba188685ec" providerId="ADAL" clId="{AC05CFC4-BD88-4E0B-8D4E-C653E2DC5D23}" dt="2024-06-06T10:21:05.058" v="532" actId="21"/>
          <ac:spMkLst>
            <pc:docMk/>
            <pc:sldMk cId="816980133" sldId="7163"/>
            <ac:spMk id="30" creationId="{294A1674-8AA4-42C3-A874-0F80BDA4DCD1}"/>
          </ac:spMkLst>
        </pc:spChg>
        <pc:spChg chg="add del">
          <ac:chgData name="逸見 翼" userId="e3a5ae1a-99fb-44d3-922b-08ba188685ec" providerId="ADAL" clId="{AC05CFC4-BD88-4E0B-8D4E-C653E2DC5D23}" dt="2024-06-06T10:21:05.058" v="532" actId="21"/>
          <ac:spMkLst>
            <pc:docMk/>
            <pc:sldMk cId="816980133" sldId="7163"/>
            <ac:spMk id="34" creationId="{35C432A9-9B01-9F38-4DB4-42CC475EA3F4}"/>
          </ac:spMkLst>
        </pc:spChg>
        <pc:spChg chg="add del">
          <ac:chgData name="逸見 翼" userId="e3a5ae1a-99fb-44d3-922b-08ba188685ec" providerId="ADAL" clId="{AC05CFC4-BD88-4E0B-8D4E-C653E2DC5D23}" dt="2024-06-06T10:21:05.058" v="532" actId="21"/>
          <ac:spMkLst>
            <pc:docMk/>
            <pc:sldMk cId="816980133" sldId="7163"/>
            <ac:spMk id="38" creationId="{4B6261B7-BF9A-A9E3-651A-E9CED2D13AC5}"/>
          </ac:spMkLst>
        </pc:spChg>
        <pc:spChg chg="add del">
          <ac:chgData name="逸見 翼" userId="e3a5ae1a-99fb-44d3-922b-08ba188685ec" providerId="ADAL" clId="{AC05CFC4-BD88-4E0B-8D4E-C653E2DC5D23}" dt="2024-06-06T10:21:05.058" v="532" actId="21"/>
          <ac:spMkLst>
            <pc:docMk/>
            <pc:sldMk cId="816980133" sldId="7163"/>
            <ac:spMk id="40" creationId="{49A6B0AF-D29B-34CD-EE5B-30AA24331E7C}"/>
          </ac:spMkLst>
        </pc:spChg>
        <pc:spChg chg="add del">
          <ac:chgData name="逸見 翼" userId="e3a5ae1a-99fb-44d3-922b-08ba188685ec" providerId="ADAL" clId="{AC05CFC4-BD88-4E0B-8D4E-C653E2DC5D23}" dt="2024-06-06T10:21:05.058" v="532" actId="21"/>
          <ac:spMkLst>
            <pc:docMk/>
            <pc:sldMk cId="816980133" sldId="7163"/>
            <ac:spMk id="42" creationId="{00414D1B-1E6D-0C52-5151-1FFB5F53E49B}"/>
          </ac:spMkLst>
        </pc:spChg>
        <pc:spChg chg="add del mod">
          <ac:chgData name="逸見 翼" userId="e3a5ae1a-99fb-44d3-922b-08ba188685ec" providerId="ADAL" clId="{AC05CFC4-BD88-4E0B-8D4E-C653E2DC5D23}" dt="2024-06-06T10:21:05.058" v="532" actId="21"/>
          <ac:spMkLst>
            <pc:docMk/>
            <pc:sldMk cId="816980133" sldId="7163"/>
            <ac:spMk id="44" creationId="{4A8E3554-64F0-C013-BFF6-DDE88A011F4F}"/>
          </ac:spMkLst>
        </pc:spChg>
        <pc:picChg chg="add mod">
          <ac:chgData name="逸見 翼" userId="e3a5ae1a-99fb-44d3-922b-08ba188685ec" providerId="ADAL" clId="{AC05CFC4-BD88-4E0B-8D4E-C653E2DC5D23}" dt="2024-06-06T10:20:25.671" v="517" actId="1076"/>
          <ac:picMkLst>
            <pc:docMk/>
            <pc:sldMk cId="816980133" sldId="7163"/>
            <ac:picMk id="4" creationId="{2A4FE7FB-5319-2E26-8A47-8DB31FD50479}"/>
          </ac:picMkLst>
        </pc:picChg>
        <pc:picChg chg="add del">
          <ac:chgData name="逸見 翼" userId="e3a5ae1a-99fb-44d3-922b-08ba188685ec" providerId="ADAL" clId="{AC05CFC4-BD88-4E0B-8D4E-C653E2DC5D23}" dt="2024-06-06T10:21:05.058" v="532" actId="21"/>
          <ac:picMkLst>
            <pc:docMk/>
            <pc:sldMk cId="816980133" sldId="7163"/>
            <ac:picMk id="5" creationId="{9E910116-ED8B-25D3-AC80-342908E4E1C2}"/>
          </ac:picMkLst>
        </pc:picChg>
        <pc:picChg chg="add mod">
          <ac:chgData name="逸見 翼" userId="e3a5ae1a-99fb-44d3-922b-08ba188685ec" providerId="ADAL" clId="{AC05CFC4-BD88-4E0B-8D4E-C653E2DC5D23}" dt="2024-06-06T10:21:16.976" v="545" actId="1035"/>
          <ac:picMkLst>
            <pc:docMk/>
            <pc:sldMk cId="816980133" sldId="7163"/>
            <ac:picMk id="6" creationId="{A4718575-7FF6-E00A-D2AF-6113635426E3}"/>
          </ac:picMkLst>
        </pc:picChg>
        <pc:picChg chg="add del">
          <ac:chgData name="逸見 翼" userId="e3a5ae1a-99fb-44d3-922b-08ba188685ec" providerId="ADAL" clId="{AC05CFC4-BD88-4E0B-8D4E-C653E2DC5D23}" dt="2024-06-06T10:21:05.058" v="532" actId="21"/>
          <ac:picMkLst>
            <pc:docMk/>
            <pc:sldMk cId="816980133" sldId="7163"/>
            <ac:picMk id="16" creationId="{2C64427A-037C-D2FD-75C5-4B2D51CBE405}"/>
          </ac:picMkLst>
        </pc:picChg>
        <pc:picChg chg="add del">
          <ac:chgData name="逸見 翼" userId="e3a5ae1a-99fb-44d3-922b-08ba188685ec" providerId="ADAL" clId="{AC05CFC4-BD88-4E0B-8D4E-C653E2DC5D23}" dt="2024-06-06T10:21:05.058" v="532" actId="21"/>
          <ac:picMkLst>
            <pc:docMk/>
            <pc:sldMk cId="816980133" sldId="7163"/>
            <ac:picMk id="20" creationId="{F129A072-4BD8-43EA-9EAC-EECABA4C9782}"/>
          </ac:picMkLst>
        </pc:picChg>
        <pc:picChg chg="add del">
          <ac:chgData name="逸見 翼" userId="e3a5ae1a-99fb-44d3-922b-08ba188685ec" providerId="ADAL" clId="{AC05CFC4-BD88-4E0B-8D4E-C653E2DC5D23}" dt="2024-06-06T10:21:05.058" v="532" actId="21"/>
          <ac:picMkLst>
            <pc:docMk/>
            <pc:sldMk cId="816980133" sldId="7163"/>
            <ac:picMk id="28" creationId="{C138A69D-6B35-756E-4CB5-C99A47CF2A3F}"/>
          </ac:picMkLst>
        </pc:picChg>
        <pc:picChg chg="add del">
          <ac:chgData name="逸見 翼" userId="e3a5ae1a-99fb-44d3-922b-08ba188685ec" providerId="ADAL" clId="{AC05CFC4-BD88-4E0B-8D4E-C653E2DC5D23}" dt="2024-06-06T10:21:05.058" v="532" actId="21"/>
          <ac:picMkLst>
            <pc:docMk/>
            <pc:sldMk cId="816980133" sldId="7163"/>
            <ac:picMk id="32" creationId="{B3255C13-A74D-4C64-8D6E-1D5C3A121FA5}"/>
          </ac:picMkLst>
        </pc:picChg>
        <pc:picChg chg="add del">
          <ac:chgData name="逸見 翼" userId="e3a5ae1a-99fb-44d3-922b-08ba188685ec" providerId="ADAL" clId="{AC05CFC4-BD88-4E0B-8D4E-C653E2DC5D23}" dt="2024-06-06T10:21:05.058" v="532" actId="21"/>
          <ac:picMkLst>
            <pc:docMk/>
            <pc:sldMk cId="816980133" sldId="7163"/>
            <ac:picMk id="37" creationId="{416BC85C-679C-F5B4-E057-48A592F3EB4D}"/>
          </ac:picMkLst>
        </pc:picChg>
        <pc:picChg chg="add del">
          <ac:chgData name="逸見 翼" userId="e3a5ae1a-99fb-44d3-922b-08ba188685ec" providerId="ADAL" clId="{AC05CFC4-BD88-4E0B-8D4E-C653E2DC5D23}" dt="2024-06-06T10:21:05.058" v="532" actId="21"/>
          <ac:picMkLst>
            <pc:docMk/>
            <pc:sldMk cId="816980133" sldId="7163"/>
            <ac:picMk id="43" creationId="{4CFA3313-D090-3032-CD4E-1C48F5A56F50}"/>
          </ac:picMkLst>
        </pc:picChg>
      </pc:sldChg>
      <pc:sldChg chg="delSp del mod">
        <pc:chgData name="逸見 翼" userId="e3a5ae1a-99fb-44d3-922b-08ba188685ec" providerId="ADAL" clId="{AC05CFC4-BD88-4E0B-8D4E-C653E2DC5D23}" dt="2024-06-06T10:06:04.388" v="4" actId="47"/>
        <pc:sldMkLst>
          <pc:docMk/>
          <pc:sldMk cId="1969079472" sldId="7169"/>
        </pc:sldMkLst>
        <pc:picChg chg="del">
          <ac:chgData name="逸見 翼" userId="e3a5ae1a-99fb-44d3-922b-08ba188685ec" providerId="ADAL" clId="{AC05CFC4-BD88-4E0B-8D4E-C653E2DC5D23}" dt="2024-06-06T10:06:03.148" v="3" actId="478"/>
          <ac:picMkLst>
            <pc:docMk/>
            <pc:sldMk cId="1969079472" sldId="7169"/>
            <ac:picMk id="7" creationId="{190E5F01-2EDD-C96B-48D1-4EC2723ADB1B}"/>
          </ac:picMkLst>
        </pc:picChg>
      </pc:sldChg>
      <pc:sldChg chg="ord">
        <pc:chgData name="逸見 翼" userId="e3a5ae1a-99fb-44d3-922b-08ba188685ec" providerId="ADAL" clId="{AC05CFC4-BD88-4E0B-8D4E-C653E2DC5D23}" dt="2024-06-06T10:05:57.523" v="1"/>
        <pc:sldMkLst>
          <pc:docMk/>
          <pc:sldMk cId="3969061724" sldId="7170"/>
        </pc:sldMkLst>
      </pc:sldChg>
      <pc:sldChg chg="addSp delSp modSp mod modNotesTx">
        <pc:chgData name="逸見 翼" userId="e3a5ae1a-99fb-44d3-922b-08ba188685ec" providerId="ADAL" clId="{AC05CFC4-BD88-4E0B-8D4E-C653E2DC5D23}" dt="2024-06-06T10:14:42.046" v="309" actId="20577"/>
        <pc:sldMkLst>
          <pc:docMk/>
          <pc:sldMk cId="1715235441" sldId="7171"/>
        </pc:sldMkLst>
        <pc:spChg chg="add del">
          <ac:chgData name="逸見 翼" userId="e3a5ae1a-99fb-44d3-922b-08ba188685ec" providerId="ADAL" clId="{AC05CFC4-BD88-4E0B-8D4E-C653E2DC5D23}" dt="2024-06-06T10:11:17.969" v="216" actId="21"/>
          <ac:spMkLst>
            <pc:docMk/>
            <pc:sldMk cId="1715235441" sldId="7171"/>
            <ac:spMk id="5" creationId="{859A34FE-E54E-4A80-8CB2-122C4A3A300A}"/>
          </ac:spMkLst>
        </pc:spChg>
        <pc:spChg chg="add del">
          <ac:chgData name="逸見 翼" userId="e3a5ae1a-99fb-44d3-922b-08ba188685ec" providerId="ADAL" clId="{AC05CFC4-BD88-4E0B-8D4E-C653E2DC5D23}" dt="2024-06-06T10:11:17.969" v="216" actId="21"/>
          <ac:spMkLst>
            <pc:docMk/>
            <pc:sldMk cId="1715235441" sldId="7171"/>
            <ac:spMk id="6" creationId="{0F14D2E9-B09B-4698-8D70-D1F41E592575}"/>
          </ac:spMkLst>
        </pc:spChg>
        <pc:spChg chg="add del">
          <ac:chgData name="逸見 翼" userId="e3a5ae1a-99fb-44d3-922b-08ba188685ec" providerId="ADAL" clId="{AC05CFC4-BD88-4E0B-8D4E-C653E2DC5D23}" dt="2024-06-06T10:11:17.969" v="216" actId="21"/>
          <ac:spMkLst>
            <pc:docMk/>
            <pc:sldMk cId="1715235441" sldId="7171"/>
            <ac:spMk id="7" creationId="{CFD5E6D5-6A78-4E17-A05D-B5C90F3A874B}"/>
          </ac:spMkLst>
        </pc:spChg>
        <pc:spChg chg="add del">
          <ac:chgData name="逸見 翼" userId="e3a5ae1a-99fb-44d3-922b-08ba188685ec" providerId="ADAL" clId="{AC05CFC4-BD88-4E0B-8D4E-C653E2DC5D23}" dt="2024-06-06T10:11:17.969" v="216" actId="21"/>
          <ac:spMkLst>
            <pc:docMk/>
            <pc:sldMk cId="1715235441" sldId="7171"/>
            <ac:spMk id="8" creationId="{44B18FD8-8852-4B5A-8A11-5762A237E698}"/>
          </ac:spMkLst>
        </pc:spChg>
        <pc:spChg chg="add del">
          <ac:chgData name="逸見 翼" userId="e3a5ae1a-99fb-44d3-922b-08ba188685ec" providerId="ADAL" clId="{AC05CFC4-BD88-4E0B-8D4E-C653E2DC5D23}" dt="2024-06-06T10:11:17.969" v="216" actId="21"/>
          <ac:spMkLst>
            <pc:docMk/>
            <pc:sldMk cId="1715235441" sldId="7171"/>
            <ac:spMk id="9" creationId="{7AE81E57-88A1-42AF-994F-66EC21EC2F26}"/>
          </ac:spMkLst>
        </pc:spChg>
        <pc:spChg chg="add del">
          <ac:chgData name="逸見 翼" userId="e3a5ae1a-99fb-44d3-922b-08ba188685ec" providerId="ADAL" clId="{AC05CFC4-BD88-4E0B-8D4E-C653E2DC5D23}" dt="2024-06-06T10:11:17.969" v="216" actId="21"/>
          <ac:spMkLst>
            <pc:docMk/>
            <pc:sldMk cId="1715235441" sldId="7171"/>
            <ac:spMk id="10" creationId="{04B98986-AC42-4E32-AB4C-9CB7DEFE9C0B}"/>
          </ac:spMkLst>
        </pc:spChg>
        <pc:spChg chg="add del">
          <ac:chgData name="逸見 翼" userId="e3a5ae1a-99fb-44d3-922b-08ba188685ec" providerId="ADAL" clId="{AC05CFC4-BD88-4E0B-8D4E-C653E2DC5D23}" dt="2024-06-06T10:11:17.969" v="216" actId="21"/>
          <ac:spMkLst>
            <pc:docMk/>
            <pc:sldMk cId="1715235441" sldId="7171"/>
            <ac:spMk id="11" creationId="{34CD61C7-BB5A-4BEF-AC4D-3AB891A65ADD}"/>
          </ac:spMkLst>
        </pc:spChg>
        <pc:spChg chg="add del">
          <ac:chgData name="逸見 翼" userId="e3a5ae1a-99fb-44d3-922b-08ba188685ec" providerId="ADAL" clId="{AC05CFC4-BD88-4E0B-8D4E-C653E2DC5D23}" dt="2024-06-06T10:11:17.969" v="216" actId="21"/>
          <ac:spMkLst>
            <pc:docMk/>
            <pc:sldMk cId="1715235441" sldId="7171"/>
            <ac:spMk id="12" creationId="{39796186-5C60-4EC4-BC32-60FC814878B9}"/>
          </ac:spMkLst>
        </pc:spChg>
        <pc:spChg chg="add del">
          <ac:chgData name="逸見 翼" userId="e3a5ae1a-99fb-44d3-922b-08ba188685ec" providerId="ADAL" clId="{AC05CFC4-BD88-4E0B-8D4E-C653E2DC5D23}" dt="2024-06-06T10:11:17.969" v="216" actId="21"/>
          <ac:spMkLst>
            <pc:docMk/>
            <pc:sldMk cId="1715235441" sldId="7171"/>
            <ac:spMk id="13" creationId="{655E87F7-BBAF-410B-83B8-E9940B4B89C4}"/>
          </ac:spMkLst>
        </pc:spChg>
        <pc:spChg chg="add mod">
          <ac:chgData name="逸見 翼" userId="e3a5ae1a-99fb-44d3-922b-08ba188685ec" providerId="ADAL" clId="{AC05CFC4-BD88-4E0B-8D4E-C653E2DC5D23}" dt="2024-06-06T10:11:28.442" v="217"/>
          <ac:spMkLst>
            <pc:docMk/>
            <pc:sldMk cId="1715235441" sldId="7171"/>
            <ac:spMk id="15" creationId="{4B8720E0-610E-8E43-4707-7775EB6C466D}"/>
          </ac:spMkLst>
        </pc:spChg>
        <pc:spChg chg="add del mod">
          <ac:chgData name="逸見 翼" userId="e3a5ae1a-99fb-44d3-922b-08ba188685ec" providerId="ADAL" clId="{AC05CFC4-BD88-4E0B-8D4E-C653E2DC5D23}" dt="2024-06-06T10:11:41.079" v="223" actId="14100"/>
          <ac:spMkLst>
            <pc:docMk/>
            <pc:sldMk cId="1715235441" sldId="7171"/>
            <ac:spMk id="1074" creationId="{C6DAD8A1-B01A-93A2-FA9A-BE4B6F967FF6}"/>
          </ac:spMkLst>
        </pc:spChg>
        <pc:grpChg chg="add del mod">
          <ac:chgData name="逸見 翼" userId="e3a5ae1a-99fb-44d3-922b-08ba188685ec" providerId="ADAL" clId="{AC05CFC4-BD88-4E0B-8D4E-C653E2DC5D23}" dt="2024-06-06T10:11:37.815" v="222" actId="1035"/>
          <ac:grpSpMkLst>
            <pc:docMk/>
            <pc:sldMk cId="1715235441" sldId="7171"/>
            <ac:grpSpMk id="38" creationId="{58D71D42-B4E2-611E-8F3E-EC92F9866469}"/>
          </ac:grpSpMkLst>
        </pc:grpChg>
        <pc:picChg chg="add mod modCrop">
          <ac:chgData name="逸見 翼" userId="e3a5ae1a-99fb-44d3-922b-08ba188685ec" providerId="ADAL" clId="{AC05CFC4-BD88-4E0B-8D4E-C653E2DC5D23}" dt="2024-06-06T10:11:17.214" v="215" actId="1036"/>
          <ac:picMkLst>
            <pc:docMk/>
            <pc:sldMk cId="1715235441" sldId="7171"/>
            <ac:picMk id="3" creationId="{F904B1B4-04A2-2A14-B85C-56EC9549991B}"/>
          </ac:picMkLst>
        </pc:picChg>
        <pc:picChg chg="add mod">
          <ac:chgData name="逸見 翼" userId="e3a5ae1a-99fb-44d3-922b-08ba188685ec" providerId="ADAL" clId="{AC05CFC4-BD88-4E0B-8D4E-C653E2DC5D23}" dt="2024-06-06T10:11:47.255" v="224" actId="1076"/>
          <ac:picMkLst>
            <pc:docMk/>
            <pc:sldMk cId="1715235441" sldId="7171"/>
            <ac:picMk id="14" creationId="{936302E1-67F3-059C-63D8-AB2E3B9E373A}"/>
          </ac:picMkLst>
        </pc:picChg>
        <pc:picChg chg="add del">
          <ac:chgData name="逸見 翼" userId="e3a5ae1a-99fb-44d3-922b-08ba188685ec" providerId="ADAL" clId="{AC05CFC4-BD88-4E0B-8D4E-C653E2DC5D23}" dt="2024-06-06T10:11:17.969" v="216" actId="21"/>
          <ac:picMkLst>
            <pc:docMk/>
            <pc:sldMk cId="1715235441" sldId="7171"/>
            <ac:picMk id="1026" creationId="{89E655CC-3420-BEB6-7FD2-6AEE6795DBD2}"/>
          </ac:picMkLst>
        </pc:picChg>
      </pc:sldChg>
      <pc:sldChg chg="addSp delSp modSp new mod">
        <pc:chgData name="逸見 翼" userId="e3a5ae1a-99fb-44d3-922b-08ba188685ec" providerId="ADAL" clId="{AC05CFC4-BD88-4E0B-8D4E-C653E2DC5D23}" dt="2024-06-06T10:06:47.783" v="28"/>
        <pc:sldMkLst>
          <pc:docMk/>
          <pc:sldMk cId="2401202166" sldId="7172"/>
        </pc:sldMkLst>
        <pc:spChg chg="del">
          <ac:chgData name="逸見 翼" userId="e3a5ae1a-99fb-44d3-922b-08ba188685ec" providerId="ADAL" clId="{AC05CFC4-BD88-4E0B-8D4E-C653E2DC5D23}" dt="2024-06-06T10:06:47.783" v="28"/>
          <ac:spMkLst>
            <pc:docMk/>
            <pc:sldMk cId="2401202166" sldId="7172"/>
            <ac:spMk id="2" creationId="{F7387861-AF34-9F76-6B6C-CE69EB787482}"/>
          </ac:spMkLst>
        </pc:spChg>
        <pc:spChg chg="add mod">
          <ac:chgData name="逸見 翼" userId="e3a5ae1a-99fb-44d3-922b-08ba188685ec" providerId="ADAL" clId="{AC05CFC4-BD88-4E0B-8D4E-C653E2DC5D23}" dt="2024-06-06T10:06:27.553" v="11"/>
          <ac:spMkLst>
            <pc:docMk/>
            <pc:sldMk cId="2401202166" sldId="7172"/>
            <ac:spMk id="4" creationId="{1ED574BC-C18B-6B11-6EA7-EA87D48A018D}"/>
          </ac:spMkLst>
        </pc:spChg>
        <pc:spChg chg="add mod">
          <ac:chgData name="逸見 翼" userId="e3a5ae1a-99fb-44d3-922b-08ba188685ec" providerId="ADAL" clId="{AC05CFC4-BD88-4E0B-8D4E-C653E2DC5D23}" dt="2024-06-06T10:06:27.553" v="11"/>
          <ac:spMkLst>
            <pc:docMk/>
            <pc:sldMk cId="2401202166" sldId="7172"/>
            <ac:spMk id="5" creationId="{C84B7CC2-2708-DAE4-F3E5-AF98933E5676}"/>
          </ac:spMkLst>
        </pc:spChg>
        <pc:spChg chg="add mod">
          <ac:chgData name="逸見 翼" userId="e3a5ae1a-99fb-44d3-922b-08ba188685ec" providerId="ADAL" clId="{AC05CFC4-BD88-4E0B-8D4E-C653E2DC5D23}" dt="2024-06-06T10:06:27.553" v="11"/>
          <ac:spMkLst>
            <pc:docMk/>
            <pc:sldMk cId="2401202166" sldId="7172"/>
            <ac:spMk id="6" creationId="{9A1C3E92-2A39-408A-8302-DA891FC5500B}"/>
          </ac:spMkLst>
        </pc:spChg>
        <pc:spChg chg="add mod">
          <ac:chgData name="逸見 翼" userId="e3a5ae1a-99fb-44d3-922b-08ba188685ec" providerId="ADAL" clId="{AC05CFC4-BD88-4E0B-8D4E-C653E2DC5D23}" dt="2024-06-06T10:06:27.553" v="11"/>
          <ac:spMkLst>
            <pc:docMk/>
            <pc:sldMk cId="2401202166" sldId="7172"/>
            <ac:spMk id="11" creationId="{C5BB43D3-4DEC-CB74-EF97-CCDF74196A59}"/>
          </ac:spMkLst>
        </pc:spChg>
        <pc:spChg chg="add mod">
          <ac:chgData name="逸見 翼" userId="e3a5ae1a-99fb-44d3-922b-08ba188685ec" providerId="ADAL" clId="{AC05CFC4-BD88-4E0B-8D4E-C653E2DC5D23}" dt="2024-06-06T10:06:27.553" v="11"/>
          <ac:spMkLst>
            <pc:docMk/>
            <pc:sldMk cId="2401202166" sldId="7172"/>
            <ac:spMk id="12" creationId="{101B6384-DB98-5152-3976-4E1F9243B0F8}"/>
          </ac:spMkLst>
        </pc:spChg>
        <pc:spChg chg="add mod">
          <ac:chgData name="逸見 翼" userId="e3a5ae1a-99fb-44d3-922b-08ba188685ec" providerId="ADAL" clId="{AC05CFC4-BD88-4E0B-8D4E-C653E2DC5D23}" dt="2024-06-06T10:06:27.553" v="11"/>
          <ac:spMkLst>
            <pc:docMk/>
            <pc:sldMk cId="2401202166" sldId="7172"/>
            <ac:spMk id="13" creationId="{5A6B66DC-5302-12BB-AD7A-D8DF968049C8}"/>
          </ac:spMkLst>
        </pc:spChg>
        <pc:spChg chg="add mod">
          <ac:chgData name="逸見 翼" userId="e3a5ae1a-99fb-44d3-922b-08ba188685ec" providerId="ADAL" clId="{AC05CFC4-BD88-4E0B-8D4E-C653E2DC5D23}" dt="2024-06-06T10:06:27.553" v="11"/>
          <ac:spMkLst>
            <pc:docMk/>
            <pc:sldMk cId="2401202166" sldId="7172"/>
            <ac:spMk id="14" creationId="{93AE2BC3-B2FA-2905-EC9F-06ED46B38711}"/>
          </ac:spMkLst>
        </pc:spChg>
        <pc:spChg chg="add mod">
          <ac:chgData name="逸見 翼" userId="e3a5ae1a-99fb-44d3-922b-08ba188685ec" providerId="ADAL" clId="{AC05CFC4-BD88-4E0B-8D4E-C653E2DC5D23}" dt="2024-06-06T10:06:27.553" v="11"/>
          <ac:spMkLst>
            <pc:docMk/>
            <pc:sldMk cId="2401202166" sldId="7172"/>
            <ac:spMk id="21" creationId="{1504BD3D-30B5-B603-E0CF-D338490B8626}"/>
          </ac:spMkLst>
        </pc:spChg>
        <pc:spChg chg="add mod">
          <ac:chgData name="逸見 翼" userId="e3a5ae1a-99fb-44d3-922b-08ba188685ec" providerId="ADAL" clId="{AC05CFC4-BD88-4E0B-8D4E-C653E2DC5D23}" dt="2024-06-06T10:06:27.553" v="11"/>
          <ac:spMkLst>
            <pc:docMk/>
            <pc:sldMk cId="2401202166" sldId="7172"/>
            <ac:spMk id="22" creationId="{82E73812-3F87-86D1-0B68-8904BA15CB2A}"/>
          </ac:spMkLst>
        </pc:spChg>
        <pc:spChg chg="add mod">
          <ac:chgData name="逸見 翼" userId="e3a5ae1a-99fb-44d3-922b-08ba188685ec" providerId="ADAL" clId="{AC05CFC4-BD88-4E0B-8D4E-C653E2DC5D23}" dt="2024-06-06T10:06:27.553" v="11"/>
          <ac:spMkLst>
            <pc:docMk/>
            <pc:sldMk cId="2401202166" sldId="7172"/>
            <ac:spMk id="24" creationId="{E6A647CC-F06F-77D1-7576-FDF728595ED1}"/>
          </ac:spMkLst>
        </pc:spChg>
        <pc:spChg chg="add mod">
          <ac:chgData name="逸見 翼" userId="e3a5ae1a-99fb-44d3-922b-08ba188685ec" providerId="ADAL" clId="{AC05CFC4-BD88-4E0B-8D4E-C653E2DC5D23}" dt="2024-06-06T10:06:47.783" v="28"/>
          <ac:spMkLst>
            <pc:docMk/>
            <pc:sldMk cId="2401202166" sldId="7172"/>
            <ac:spMk id="26" creationId="{22982DF5-6BDA-5D2B-3D36-105E688A6581}"/>
          </ac:spMkLst>
        </pc:spChg>
        <pc:picChg chg="add mod">
          <ac:chgData name="逸見 翼" userId="e3a5ae1a-99fb-44d3-922b-08ba188685ec" providerId="ADAL" clId="{AC05CFC4-BD88-4E0B-8D4E-C653E2DC5D23}" dt="2024-06-06T10:06:27.553" v="11"/>
          <ac:picMkLst>
            <pc:docMk/>
            <pc:sldMk cId="2401202166" sldId="7172"/>
            <ac:picMk id="7" creationId="{57932A36-1080-0643-975B-A29B6AFB0FC3}"/>
          </ac:picMkLst>
        </pc:picChg>
        <pc:picChg chg="add mod">
          <ac:chgData name="逸見 翼" userId="e3a5ae1a-99fb-44d3-922b-08ba188685ec" providerId="ADAL" clId="{AC05CFC4-BD88-4E0B-8D4E-C653E2DC5D23}" dt="2024-06-06T10:06:27.553" v="11"/>
          <ac:picMkLst>
            <pc:docMk/>
            <pc:sldMk cId="2401202166" sldId="7172"/>
            <ac:picMk id="8" creationId="{3299B4DB-96B0-3F5B-2603-21C2950222E6}"/>
          </ac:picMkLst>
        </pc:picChg>
        <pc:picChg chg="add mod">
          <ac:chgData name="逸見 翼" userId="e3a5ae1a-99fb-44d3-922b-08ba188685ec" providerId="ADAL" clId="{AC05CFC4-BD88-4E0B-8D4E-C653E2DC5D23}" dt="2024-06-06T10:06:27.553" v="11"/>
          <ac:picMkLst>
            <pc:docMk/>
            <pc:sldMk cId="2401202166" sldId="7172"/>
            <ac:picMk id="9" creationId="{851828DA-3E9E-5C5C-4769-49069AFAEF21}"/>
          </ac:picMkLst>
        </pc:picChg>
        <pc:picChg chg="add mod">
          <ac:chgData name="逸見 翼" userId="e3a5ae1a-99fb-44d3-922b-08ba188685ec" providerId="ADAL" clId="{AC05CFC4-BD88-4E0B-8D4E-C653E2DC5D23}" dt="2024-06-06T10:06:27.553" v="11"/>
          <ac:picMkLst>
            <pc:docMk/>
            <pc:sldMk cId="2401202166" sldId="7172"/>
            <ac:picMk id="10" creationId="{3C3F14B0-B4B7-EBC3-21B2-6F1898D98A14}"/>
          </ac:picMkLst>
        </pc:picChg>
        <pc:picChg chg="add mod">
          <ac:chgData name="逸見 翼" userId="e3a5ae1a-99fb-44d3-922b-08ba188685ec" providerId="ADAL" clId="{AC05CFC4-BD88-4E0B-8D4E-C653E2DC5D23}" dt="2024-06-06T10:06:27.553" v="11"/>
          <ac:picMkLst>
            <pc:docMk/>
            <pc:sldMk cId="2401202166" sldId="7172"/>
            <ac:picMk id="15" creationId="{8A423C51-EA68-8F6A-87B8-0E740721993E}"/>
          </ac:picMkLst>
        </pc:picChg>
        <pc:picChg chg="add mod">
          <ac:chgData name="逸見 翼" userId="e3a5ae1a-99fb-44d3-922b-08ba188685ec" providerId="ADAL" clId="{AC05CFC4-BD88-4E0B-8D4E-C653E2DC5D23}" dt="2024-06-06T10:06:27.553" v="11"/>
          <ac:picMkLst>
            <pc:docMk/>
            <pc:sldMk cId="2401202166" sldId="7172"/>
            <ac:picMk id="16" creationId="{0B20E37F-010C-5B0B-2D53-0B0C119BCF34}"/>
          </ac:picMkLst>
        </pc:picChg>
        <pc:picChg chg="add mod">
          <ac:chgData name="逸見 翼" userId="e3a5ae1a-99fb-44d3-922b-08ba188685ec" providerId="ADAL" clId="{AC05CFC4-BD88-4E0B-8D4E-C653E2DC5D23}" dt="2024-06-06T10:06:27.553" v="11"/>
          <ac:picMkLst>
            <pc:docMk/>
            <pc:sldMk cId="2401202166" sldId="7172"/>
            <ac:picMk id="23" creationId="{C29D4437-FD44-A69C-96DC-C72D67D8DB39}"/>
          </ac:picMkLst>
        </pc:picChg>
        <pc:picChg chg="add mod">
          <ac:chgData name="逸見 翼" userId="e3a5ae1a-99fb-44d3-922b-08ba188685ec" providerId="ADAL" clId="{AC05CFC4-BD88-4E0B-8D4E-C653E2DC5D23}" dt="2024-06-06T10:06:44.185" v="27" actId="1036"/>
          <ac:picMkLst>
            <pc:docMk/>
            <pc:sldMk cId="2401202166" sldId="7172"/>
            <ac:picMk id="25" creationId="{EAC320A3-3833-DE99-4243-488EE3A46BB2}"/>
          </ac:picMkLst>
        </pc:picChg>
        <pc:cxnChg chg="add mod">
          <ac:chgData name="逸見 翼" userId="e3a5ae1a-99fb-44d3-922b-08ba188685ec" providerId="ADAL" clId="{AC05CFC4-BD88-4E0B-8D4E-C653E2DC5D23}" dt="2024-06-06T10:06:27.553" v="11"/>
          <ac:cxnSpMkLst>
            <pc:docMk/>
            <pc:sldMk cId="2401202166" sldId="7172"/>
            <ac:cxnSpMk id="17" creationId="{F07D09A0-D82B-0DB0-37AC-8C5E193FD896}"/>
          </ac:cxnSpMkLst>
        </pc:cxnChg>
        <pc:cxnChg chg="add mod">
          <ac:chgData name="逸見 翼" userId="e3a5ae1a-99fb-44d3-922b-08ba188685ec" providerId="ADAL" clId="{AC05CFC4-BD88-4E0B-8D4E-C653E2DC5D23}" dt="2024-06-06T10:06:27.553" v="11"/>
          <ac:cxnSpMkLst>
            <pc:docMk/>
            <pc:sldMk cId="2401202166" sldId="7172"/>
            <ac:cxnSpMk id="18" creationId="{B83F3622-C80E-0A34-5D53-1D5D0DDED631}"/>
          </ac:cxnSpMkLst>
        </pc:cxnChg>
        <pc:cxnChg chg="add mod">
          <ac:chgData name="逸見 翼" userId="e3a5ae1a-99fb-44d3-922b-08ba188685ec" providerId="ADAL" clId="{AC05CFC4-BD88-4E0B-8D4E-C653E2DC5D23}" dt="2024-06-06T10:06:27.553" v="11"/>
          <ac:cxnSpMkLst>
            <pc:docMk/>
            <pc:sldMk cId="2401202166" sldId="7172"/>
            <ac:cxnSpMk id="19" creationId="{4A6FAC04-C738-FB71-EB51-5C721BA0BF06}"/>
          </ac:cxnSpMkLst>
        </pc:cxnChg>
        <pc:cxnChg chg="add mod">
          <ac:chgData name="逸見 翼" userId="e3a5ae1a-99fb-44d3-922b-08ba188685ec" providerId="ADAL" clId="{AC05CFC4-BD88-4E0B-8D4E-C653E2DC5D23}" dt="2024-06-06T10:06:27.553" v="11"/>
          <ac:cxnSpMkLst>
            <pc:docMk/>
            <pc:sldMk cId="2401202166" sldId="7172"/>
            <ac:cxnSpMk id="20" creationId="{C716BB88-626D-FC1A-E3F2-3523DA6F34C3}"/>
          </ac:cxnSpMkLst>
        </pc:cxnChg>
      </pc:sldChg>
      <pc:sldChg chg="addSp delSp modSp add mod">
        <pc:chgData name="逸見 翼" userId="e3a5ae1a-99fb-44d3-922b-08ba188685ec" providerId="ADAL" clId="{AC05CFC4-BD88-4E0B-8D4E-C653E2DC5D23}" dt="2024-06-06T10:07:29" v="39" actId="1036"/>
        <pc:sldMkLst>
          <pc:docMk/>
          <pc:sldMk cId="2986769290" sldId="7173"/>
        </pc:sldMkLst>
        <pc:spChg chg="add del">
          <ac:chgData name="逸見 翼" userId="e3a5ae1a-99fb-44d3-922b-08ba188685ec" providerId="ADAL" clId="{AC05CFC4-BD88-4E0B-8D4E-C653E2DC5D23}" dt="2024-06-06T10:07:20.499" v="34" actId="21"/>
          <ac:spMkLst>
            <pc:docMk/>
            <pc:sldMk cId="2986769290" sldId="7173"/>
            <ac:spMk id="7" creationId="{ACD6525D-88C2-36F0-B9C8-24DBF469F1A4}"/>
          </ac:spMkLst>
        </pc:spChg>
        <pc:spChg chg="del mod">
          <ac:chgData name="逸見 翼" userId="e3a5ae1a-99fb-44d3-922b-08ba188685ec" providerId="ADAL" clId="{AC05CFC4-BD88-4E0B-8D4E-C653E2DC5D23}" dt="2024-06-06T10:07:20.499" v="34" actId="21"/>
          <ac:spMkLst>
            <pc:docMk/>
            <pc:sldMk cId="2986769290" sldId="7173"/>
            <ac:spMk id="15" creationId="{5C0407C2-70A8-102F-0DCC-2DAF79BB4F2D}"/>
          </ac:spMkLst>
        </pc:spChg>
        <pc:spChg chg="add del">
          <ac:chgData name="逸見 翼" userId="e3a5ae1a-99fb-44d3-922b-08ba188685ec" providerId="ADAL" clId="{AC05CFC4-BD88-4E0B-8D4E-C653E2DC5D23}" dt="2024-06-06T10:07:20.499" v="34" actId="21"/>
          <ac:spMkLst>
            <pc:docMk/>
            <pc:sldMk cId="2986769290" sldId="7173"/>
            <ac:spMk id="16" creationId="{590E4CA2-9C2D-9C8A-9F96-4F34BFA1E174}"/>
          </ac:spMkLst>
        </pc:spChg>
        <pc:spChg chg="add del">
          <ac:chgData name="逸見 翼" userId="e3a5ae1a-99fb-44d3-922b-08ba188685ec" providerId="ADAL" clId="{AC05CFC4-BD88-4E0B-8D4E-C653E2DC5D23}" dt="2024-06-06T10:07:20.499" v="34" actId="21"/>
          <ac:spMkLst>
            <pc:docMk/>
            <pc:sldMk cId="2986769290" sldId="7173"/>
            <ac:spMk id="23" creationId="{83200D60-3AA1-6295-1D8E-C6C8343E63E6}"/>
          </ac:spMkLst>
        </pc:spChg>
        <pc:spChg chg="add del">
          <ac:chgData name="逸見 翼" userId="e3a5ae1a-99fb-44d3-922b-08ba188685ec" providerId="ADAL" clId="{AC05CFC4-BD88-4E0B-8D4E-C653E2DC5D23}" dt="2024-06-06T10:07:20.499" v="34" actId="21"/>
          <ac:spMkLst>
            <pc:docMk/>
            <pc:sldMk cId="2986769290" sldId="7173"/>
            <ac:spMk id="24" creationId="{D65B6B78-D529-3DCE-8AD6-0AFA959D8998}"/>
          </ac:spMkLst>
        </pc:spChg>
        <pc:spChg chg="add del">
          <ac:chgData name="逸見 翼" userId="e3a5ae1a-99fb-44d3-922b-08ba188685ec" providerId="ADAL" clId="{AC05CFC4-BD88-4E0B-8D4E-C653E2DC5D23}" dt="2024-06-06T10:07:20.499" v="34" actId="21"/>
          <ac:spMkLst>
            <pc:docMk/>
            <pc:sldMk cId="2986769290" sldId="7173"/>
            <ac:spMk id="26" creationId="{71F4080E-22A6-BA01-B965-B8AF66C2131E}"/>
          </ac:spMkLst>
        </pc:spChg>
        <pc:spChg chg="add del">
          <ac:chgData name="逸見 翼" userId="e3a5ae1a-99fb-44d3-922b-08ba188685ec" providerId="ADAL" clId="{AC05CFC4-BD88-4E0B-8D4E-C653E2DC5D23}" dt="2024-06-06T10:07:20.499" v="34" actId="21"/>
          <ac:spMkLst>
            <pc:docMk/>
            <pc:sldMk cId="2986769290" sldId="7173"/>
            <ac:spMk id="31" creationId="{FA7BF758-9FF9-591E-CA43-70145AADE7AA}"/>
          </ac:spMkLst>
        </pc:spChg>
        <pc:spChg chg="add del">
          <ac:chgData name="逸見 翼" userId="e3a5ae1a-99fb-44d3-922b-08ba188685ec" providerId="ADAL" clId="{AC05CFC4-BD88-4E0B-8D4E-C653E2DC5D23}" dt="2024-06-06T10:07:20.499" v="34" actId="21"/>
          <ac:spMkLst>
            <pc:docMk/>
            <pc:sldMk cId="2986769290" sldId="7173"/>
            <ac:spMk id="32" creationId="{1BDEC590-740A-E5F4-95D1-EB5619144905}"/>
          </ac:spMkLst>
        </pc:spChg>
        <pc:picChg chg="add mod">
          <ac:chgData name="逸見 翼" userId="e3a5ae1a-99fb-44d3-922b-08ba188685ec" providerId="ADAL" clId="{AC05CFC4-BD88-4E0B-8D4E-C653E2DC5D23}" dt="2024-06-06T10:07:29" v="39" actId="1036"/>
          <ac:picMkLst>
            <pc:docMk/>
            <pc:sldMk cId="2986769290" sldId="7173"/>
            <ac:picMk id="4" creationId="{16DC998D-5896-4F8D-D010-D810A4288330}"/>
          </ac:picMkLst>
        </pc:picChg>
        <pc:picChg chg="add del">
          <ac:chgData name="逸見 翼" userId="e3a5ae1a-99fb-44d3-922b-08ba188685ec" providerId="ADAL" clId="{AC05CFC4-BD88-4E0B-8D4E-C653E2DC5D23}" dt="2024-06-06T10:07:20.499" v="34" actId="21"/>
          <ac:picMkLst>
            <pc:docMk/>
            <pc:sldMk cId="2986769290" sldId="7173"/>
            <ac:picMk id="6" creationId="{9A290D08-B7DE-9CC7-5C37-CC48CE414DC5}"/>
          </ac:picMkLst>
        </pc:picChg>
        <pc:picChg chg="add del">
          <ac:chgData name="逸見 翼" userId="e3a5ae1a-99fb-44d3-922b-08ba188685ec" providerId="ADAL" clId="{AC05CFC4-BD88-4E0B-8D4E-C653E2DC5D23}" dt="2024-06-06T10:07:20.499" v="34" actId="21"/>
          <ac:picMkLst>
            <pc:docMk/>
            <pc:sldMk cId="2986769290" sldId="7173"/>
            <ac:picMk id="8" creationId="{57F4E229-F6D6-8E4B-8654-3B28564ABAF7}"/>
          </ac:picMkLst>
        </pc:picChg>
        <pc:picChg chg="add del">
          <ac:chgData name="逸見 翼" userId="e3a5ae1a-99fb-44d3-922b-08ba188685ec" providerId="ADAL" clId="{AC05CFC4-BD88-4E0B-8D4E-C653E2DC5D23}" dt="2024-06-06T10:07:20.499" v="34" actId="21"/>
          <ac:picMkLst>
            <pc:docMk/>
            <pc:sldMk cId="2986769290" sldId="7173"/>
            <ac:picMk id="10" creationId="{A40B52D8-A827-2591-43C9-AFD07A37C0DB}"/>
          </ac:picMkLst>
        </pc:picChg>
        <pc:cxnChg chg="add del">
          <ac:chgData name="逸見 翼" userId="e3a5ae1a-99fb-44d3-922b-08ba188685ec" providerId="ADAL" clId="{AC05CFC4-BD88-4E0B-8D4E-C653E2DC5D23}" dt="2024-06-06T10:07:20.499" v="34" actId="21"/>
          <ac:cxnSpMkLst>
            <pc:docMk/>
            <pc:sldMk cId="2986769290" sldId="7173"/>
            <ac:cxnSpMk id="12" creationId="{4231AAE7-AFA9-D397-1DBC-F44997C6BD23}"/>
          </ac:cxnSpMkLst>
        </pc:cxnChg>
        <pc:cxnChg chg="add del">
          <ac:chgData name="逸見 翼" userId="e3a5ae1a-99fb-44d3-922b-08ba188685ec" providerId="ADAL" clId="{AC05CFC4-BD88-4E0B-8D4E-C653E2DC5D23}" dt="2024-06-06T10:07:20.499" v="34" actId="21"/>
          <ac:cxnSpMkLst>
            <pc:docMk/>
            <pc:sldMk cId="2986769290" sldId="7173"/>
            <ac:cxnSpMk id="13" creationId="{959885AA-1C2C-95D7-D462-DB4A9F109EF1}"/>
          </ac:cxnSpMkLst>
        </pc:cxnChg>
        <pc:cxnChg chg="del">
          <ac:chgData name="逸見 翼" userId="e3a5ae1a-99fb-44d3-922b-08ba188685ec" providerId="ADAL" clId="{AC05CFC4-BD88-4E0B-8D4E-C653E2DC5D23}" dt="2024-06-06T10:07:20.499" v="34" actId="21"/>
          <ac:cxnSpMkLst>
            <pc:docMk/>
            <pc:sldMk cId="2986769290" sldId="7173"/>
            <ac:cxnSpMk id="14" creationId="{0232459D-B2C7-A29A-E41C-4934F795095B}"/>
          </ac:cxnSpMkLst>
        </pc:cxnChg>
        <pc:cxnChg chg="add del">
          <ac:chgData name="逸見 翼" userId="e3a5ae1a-99fb-44d3-922b-08ba188685ec" providerId="ADAL" clId="{AC05CFC4-BD88-4E0B-8D4E-C653E2DC5D23}" dt="2024-06-06T10:07:20.499" v="34" actId="21"/>
          <ac:cxnSpMkLst>
            <pc:docMk/>
            <pc:sldMk cId="2986769290" sldId="7173"/>
            <ac:cxnSpMk id="25" creationId="{D4FF2A4E-6B40-C52A-4A40-B9B9F3CC14A1}"/>
          </ac:cxnSpMkLst>
        </pc:cxnChg>
        <pc:cxnChg chg="add del">
          <ac:chgData name="逸見 翼" userId="e3a5ae1a-99fb-44d3-922b-08ba188685ec" providerId="ADAL" clId="{AC05CFC4-BD88-4E0B-8D4E-C653E2DC5D23}" dt="2024-06-06T10:07:20.499" v="34" actId="21"/>
          <ac:cxnSpMkLst>
            <pc:docMk/>
            <pc:sldMk cId="2986769290" sldId="7173"/>
            <ac:cxnSpMk id="27" creationId="{7965A0B6-04F4-1D8D-3B00-9F9503568E70}"/>
          </ac:cxnSpMkLst>
        </pc:cxnChg>
      </pc:sldChg>
      <pc:sldChg chg="addSp delSp modSp new add del">
        <pc:chgData name="逸見 翼" userId="e3a5ae1a-99fb-44d3-922b-08ba188685ec" providerId="ADAL" clId="{AC05CFC4-BD88-4E0B-8D4E-C653E2DC5D23}" dt="2024-06-06T10:14:36.135" v="307" actId="47"/>
        <pc:sldMkLst>
          <pc:docMk/>
          <pc:sldMk cId="2247211449" sldId="7174"/>
        </pc:sldMkLst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5" creationId="{868ECFB3-A9A1-8602-254A-D02294F9D20D}"/>
          </ac:spMkLst>
        </pc:spChg>
        <pc:spChg chg="add del mod">
          <ac:chgData name="逸見 翼" userId="e3a5ae1a-99fb-44d3-922b-08ba188685ec" providerId="ADAL" clId="{AC05CFC4-BD88-4E0B-8D4E-C653E2DC5D23}" dt="2024-06-06T10:13:41.723" v="289" actId="21"/>
          <ac:spMkLst>
            <pc:docMk/>
            <pc:sldMk cId="2247211449" sldId="7174"/>
            <ac:spMk id="6" creationId="{F4792871-59C7-7B5F-1A45-4A70DC8CD1E3}"/>
          </ac:spMkLst>
        </pc:spChg>
        <pc:spChg chg="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8" creationId="{5A80D261-1C1C-2B99-A3CB-29AFF980ADD4}"/>
          </ac:spMkLst>
        </pc:spChg>
        <pc:spChg chg="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9" creationId="{606C483B-0BC5-C4F1-AA0A-5E3F7360BE0D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11" creationId="{656E9114-7315-9DA2-DF61-059278C1EDEA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12" creationId="{BF6FB825-170D-E957-8DF8-C1C9F71B3FFE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13" creationId="{B47CFD08-7D62-541D-DDCB-9AF7DB8B5595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15" creationId="{42308328-A8D4-8F6E-F4F2-6BF1A1F29A12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16" creationId="{2005F267-9973-6107-3E6F-478E66654D7F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17" creationId="{2D3338A6-9654-C668-539F-09C2F3A7C1D3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18" creationId="{86DAE95E-CCDB-0891-A3C4-7DC1E206CC7E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19" creationId="{D6801236-7484-8370-95B1-F56A79F8CA0D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20" creationId="{BD6F9D02-AF0B-D921-E6B1-3470845DB477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21" creationId="{1A6EED34-9E9E-8506-E639-605F55BAC5C7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22" creationId="{06A3E96E-75E2-E7F0-9C35-A791C0B55015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23" creationId="{48E9AC2A-1AB6-99E2-56B4-4569E8158E20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24" creationId="{73415D95-E2D2-5AE8-26AC-00427A777811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25" creationId="{122B00BB-89CC-F710-7989-DE823A9C707D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26" creationId="{835AA9DA-26D8-DA3C-9526-E6AA3B5196E5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27" creationId="{A614D6BC-CD2F-D6AD-14F5-ACC96060F27E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28" creationId="{1B5AFAFB-3CB6-7B9C-C725-4DD96427FEC5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29" creationId="{2E3F83E2-AD24-11EC-EB8A-58BD1C68034B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30" creationId="{233D05AE-E903-EB40-9D22-4694B4B47F40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31" creationId="{33EA376E-C035-EE5E-EDCB-CA814022C6F6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32" creationId="{4CCFC187-4E6D-1D2C-0AFF-1F8D51D4F2A2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33" creationId="{316362A5-76CE-A78C-A473-C4C269009808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34" creationId="{9F67311C-293C-523C-359D-5F38270C973A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35" creationId="{29C0F4CE-0823-630B-5F51-38828DAB0E53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36" creationId="{44B3332F-6319-C031-4A6B-10CAEF74BB1D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37" creationId="{1FD8CE2C-1124-91B7-2510-B64BE72E8AF2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38" creationId="{355D08B6-1D81-E6FB-14B2-FB5FC191B036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39" creationId="{0AD1E984-0414-CED6-E4A4-E60D424EF555}"/>
          </ac:spMkLst>
        </pc:spChg>
        <pc:spChg chg="add mod">
          <ac:chgData name="逸見 翼" userId="e3a5ae1a-99fb-44d3-922b-08ba188685ec" providerId="ADAL" clId="{AC05CFC4-BD88-4E0B-8D4E-C653E2DC5D23}" dt="2024-06-06T10:13:38.319" v="288"/>
          <ac:spMkLst>
            <pc:docMk/>
            <pc:sldMk cId="2247211449" sldId="7174"/>
            <ac:spMk id="40" creationId="{F0779612-40A1-EFA2-E2D6-0D36560FAD9A}"/>
          </ac:spMkLst>
        </pc:spChg>
        <pc:spChg chg="add del mod">
          <ac:chgData name="逸見 翼" userId="e3a5ae1a-99fb-44d3-922b-08ba188685ec" providerId="ADAL" clId="{AC05CFC4-BD88-4E0B-8D4E-C653E2DC5D23}" dt="2024-06-06T10:13:41.723" v="289" actId="21"/>
          <ac:spMkLst>
            <pc:docMk/>
            <pc:sldMk cId="2247211449" sldId="7174"/>
            <ac:spMk id="42" creationId="{32026789-8803-2F5D-B80A-B81B8F18C4EB}"/>
          </ac:spMkLst>
        </pc:spChg>
        <pc:spChg chg="add mod">
          <ac:chgData name="逸見 翼" userId="e3a5ae1a-99fb-44d3-922b-08ba188685ec" providerId="ADAL" clId="{AC05CFC4-BD88-4E0B-8D4E-C653E2DC5D23}" dt="2024-06-06T10:13:43.581" v="290"/>
          <ac:spMkLst>
            <pc:docMk/>
            <pc:sldMk cId="2247211449" sldId="7174"/>
            <ac:spMk id="43" creationId="{F4792871-59C7-7B5F-1A45-4A70DC8CD1E3}"/>
          </ac:spMkLst>
        </pc:spChg>
        <pc:spChg chg="add mod">
          <ac:chgData name="逸見 翼" userId="e3a5ae1a-99fb-44d3-922b-08ba188685ec" providerId="ADAL" clId="{AC05CFC4-BD88-4E0B-8D4E-C653E2DC5D23}" dt="2024-06-06T10:13:43.581" v="290"/>
          <ac:spMkLst>
            <pc:docMk/>
            <pc:sldMk cId="2247211449" sldId="7174"/>
            <ac:spMk id="45" creationId="{32026789-8803-2F5D-B80A-B81B8F18C4EB}"/>
          </ac:spMkLst>
        </pc:spChg>
        <pc:grpChg chg="add mod">
          <ac:chgData name="逸見 翼" userId="e3a5ae1a-99fb-44d3-922b-08ba188685ec" providerId="ADAL" clId="{AC05CFC4-BD88-4E0B-8D4E-C653E2DC5D23}" dt="2024-06-06T10:13:38.319" v="288"/>
          <ac:grpSpMkLst>
            <pc:docMk/>
            <pc:sldMk cId="2247211449" sldId="7174"/>
            <ac:grpSpMk id="7" creationId="{BAAA53C2-E24E-5CF8-8EBB-BA65FCCD5535}"/>
          </ac:grpSpMkLst>
        </pc:grpChg>
        <pc:picChg chg="add mod">
          <ac:chgData name="逸見 翼" userId="e3a5ae1a-99fb-44d3-922b-08ba188685ec" providerId="ADAL" clId="{AC05CFC4-BD88-4E0B-8D4E-C653E2DC5D23}" dt="2024-06-06T10:13:38.319" v="288"/>
          <ac:picMkLst>
            <pc:docMk/>
            <pc:sldMk cId="2247211449" sldId="7174"/>
            <ac:picMk id="4" creationId="{2CDBA49D-CE45-3096-4B34-492381C3EFD9}"/>
          </ac:picMkLst>
        </pc:picChg>
        <pc:picChg chg="add mod">
          <ac:chgData name="逸見 翼" userId="e3a5ae1a-99fb-44d3-922b-08ba188685ec" providerId="ADAL" clId="{AC05CFC4-BD88-4E0B-8D4E-C653E2DC5D23}" dt="2024-06-06T10:13:38.319" v="288"/>
          <ac:picMkLst>
            <pc:docMk/>
            <pc:sldMk cId="2247211449" sldId="7174"/>
            <ac:picMk id="10" creationId="{72E4727D-96D5-E3E0-09C1-F15368A601FA}"/>
          </ac:picMkLst>
        </pc:picChg>
        <pc:picChg chg="add mod">
          <ac:chgData name="逸見 翼" userId="e3a5ae1a-99fb-44d3-922b-08ba188685ec" providerId="ADAL" clId="{AC05CFC4-BD88-4E0B-8D4E-C653E2DC5D23}" dt="2024-06-06T10:13:38.319" v="288"/>
          <ac:picMkLst>
            <pc:docMk/>
            <pc:sldMk cId="2247211449" sldId="7174"/>
            <ac:picMk id="14" creationId="{1437F203-0816-4D6C-60B5-A84E4F60B5D9}"/>
          </ac:picMkLst>
        </pc:picChg>
        <pc:picChg chg="add del mod">
          <ac:chgData name="逸見 翼" userId="e3a5ae1a-99fb-44d3-922b-08ba188685ec" providerId="ADAL" clId="{AC05CFC4-BD88-4E0B-8D4E-C653E2DC5D23}" dt="2024-06-06T10:13:41.723" v="289" actId="21"/>
          <ac:picMkLst>
            <pc:docMk/>
            <pc:sldMk cId="2247211449" sldId="7174"/>
            <ac:picMk id="41" creationId="{4DE3D61E-15CE-7F49-380C-438CF4127108}"/>
          </ac:picMkLst>
        </pc:picChg>
        <pc:picChg chg="add mod">
          <ac:chgData name="逸見 翼" userId="e3a5ae1a-99fb-44d3-922b-08ba188685ec" providerId="ADAL" clId="{AC05CFC4-BD88-4E0B-8D4E-C653E2DC5D23}" dt="2024-06-06T10:13:43.581" v="290"/>
          <ac:picMkLst>
            <pc:docMk/>
            <pc:sldMk cId="2247211449" sldId="7174"/>
            <ac:picMk id="44" creationId="{4DE3D61E-15CE-7F49-380C-438CF4127108}"/>
          </ac:picMkLst>
        </pc:picChg>
      </pc:sldChg>
    </pc:docChg>
  </pc:docChgLst>
  <pc:docChgLst>
    <pc:chgData name="逸見 翼" userId="e3a5ae1a-99fb-44d3-922b-08ba188685ec" providerId="ADAL" clId="{7D7B9B4A-A664-4552-AFA3-06E11AD82C9D}"/>
    <pc:docChg chg="undo custSel modSld">
      <pc:chgData name="逸見 翼" userId="e3a5ae1a-99fb-44d3-922b-08ba188685ec" providerId="ADAL" clId="{7D7B9B4A-A664-4552-AFA3-06E11AD82C9D}" dt="2024-06-07T04:20:17.201" v="125" actId="1035"/>
      <pc:docMkLst>
        <pc:docMk/>
      </pc:docMkLst>
      <pc:sldChg chg="modSp mod">
        <pc:chgData name="逸見 翼" userId="e3a5ae1a-99fb-44d3-922b-08ba188685ec" providerId="ADAL" clId="{7D7B9B4A-A664-4552-AFA3-06E11AD82C9D}" dt="2024-06-06T23:59:00.591" v="38" actId="1076"/>
        <pc:sldMkLst>
          <pc:docMk/>
          <pc:sldMk cId="532032887" sldId="256"/>
        </pc:sldMkLst>
        <pc:picChg chg="mod">
          <ac:chgData name="逸見 翼" userId="e3a5ae1a-99fb-44d3-922b-08ba188685ec" providerId="ADAL" clId="{7D7B9B4A-A664-4552-AFA3-06E11AD82C9D}" dt="2024-06-06T23:59:00.591" v="38" actId="1076"/>
          <ac:picMkLst>
            <pc:docMk/>
            <pc:sldMk cId="532032887" sldId="256"/>
            <ac:picMk id="2" creationId="{F2F23C71-34AE-5B82-2C85-EAF61D1C0835}"/>
          </ac:picMkLst>
        </pc:picChg>
      </pc:sldChg>
      <pc:sldChg chg="addSp delSp modSp">
        <pc:chgData name="逸見 翼" userId="e3a5ae1a-99fb-44d3-922b-08ba188685ec" providerId="ADAL" clId="{7D7B9B4A-A664-4552-AFA3-06E11AD82C9D}" dt="2024-06-07T00:00:28.061" v="61"/>
        <pc:sldMkLst>
          <pc:docMk/>
          <pc:sldMk cId="478124712" sldId="257"/>
        </pc:sldMkLst>
        <pc:spChg chg="del">
          <ac:chgData name="逸見 翼" userId="e3a5ae1a-99fb-44d3-922b-08ba188685ec" providerId="ADAL" clId="{7D7B9B4A-A664-4552-AFA3-06E11AD82C9D}" dt="2024-06-07T00:00:27.953" v="60" actId="478"/>
          <ac:spMkLst>
            <pc:docMk/>
            <pc:sldMk cId="478124712" sldId="257"/>
            <ac:spMk id="3" creationId="{C54E406D-765A-8D08-4177-DED8F3DD50E6}"/>
          </ac:spMkLst>
        </pc:spChg>
        <pc:spChg chg="add mod">
          <ac:chgData name="逸見 翼" userId="e3a5ae1a-99fb-44d3-922b-08ba188685ec" providerId="ADAL" clId="{7D7B9B4A-A664-4552-AFA3-06E11AD82C9D}" dt="2024-06-07T00:00:28.061" v="61"/>
          <ac:spMkLst>
            <pc:docMk/>
            <pc:sldMk cId="478124712" sldId="257"/>
            <ac:spMk id="4" creationId="{92B40CC7-4C03-75B3-D038-5BFDC548F592}"/>
          </ac:spMkLst>
        </pc:spChg>
      </pc:sldChg>
      <pc:sldChg chg="addSp delSp modSp">
        <pc:chgData name="逸見 翼" userId="e3a5ae1a-99fb-44d3-922b-08ba188685ec" providerId="ADAL" clId="{7D7B9B4A-A664-4552-AFA3-06E11AD82C9D}" dt="2024-06-07T00:01:43.713" v="91"/>
        <pc:sldMkLst>
          <pc:docMk/>
          <pc:sldMk cId="2494313816" sldId="264"/>
        </pc:sldMkLst>
        <pc:spChg chg="add mod">
          <ac:chgData name="逸見 翼" userId="e3a5ae1a-99fb-44d3-922b-08ba188685ec" providerId="ADAL" clId="{7D7B9B4A-A664-4552-AFA3-06E11AD82C9D}" dt="2024-06-07T00:01:43.713" v="91"/>
          <ac:spMkLst>
            <pc:docMk/>
            <pc:sldMk cId="2494313816" sldId="264"/>
            <ac:spMk id="3" creationId="{3559900F-A747-08BD-3122-3A7B7573E5D6}"/>
          </ac:spMkLst>
        </pc:spChg>
        <pc:spChg chg="del">
          <ac:chgData name="逸見 翼" userId="e3a5ae1a-99fb-44d3-922b-08ba188685ec" providerId="ADAL" clId="{7D7B9B4A-A664-4552-AFA3-06E11AD82C9D}" dt="2024-06-07T00:01:43.540" v="90" actId="478"/>
          <ac:spMkLst>
            <pc:docMk/>
            <pc:sldMk cId="2494313816" sldId="264"/>
            <ac:spMk id="4" creationId="{00000000-0000-0000-0000-000000000000}"/>
          </ac:spMkLst>
        </pc:spChg>
      </pc:sldChg>
      <pc:sldChg chg="addSp delSp modSp mod">
        <pc:chgData name="逸見 翼" userId="e3a5ae1a-99fb-44d3-922b-08ba188685ec" providerId="ADAL" clId="{7D7B9B4A-A664-4552-AFA3-06E11AD82C9D}" dt="2024-06-07T04:20:17.201" v="125" actId="1035"/>
        <pc:sldMkLst>
          <pc:docMk/>
          <pc:sldMk cId="3101889071" sldId="269"/>
        </pc:sldMkLst>
        <pc:picChg chg="add del mod">
          <ac:chgData name="逸見 翼" userId="e3a5ae1a-99fb-44d3-922b-08ba188685ec" providerId="ADAL" clId="{7D7B9B4A-A664-4552-AFA3-06E11AD82C9D}" dt="2024-06-07T04:20:00.773" v="113" actId="478"/>
          <ac:picMkLst>
            <pc:docMk/>
            <pc:sldMk cId="3101889071" sldId="269"/>
            <ac:picMk id="2" creationId="{B9F0522A-404D-F270-3E87-41B7F5273FA4}"/>
          </ac:picMkLst>
        </pc:picChg>
        <pc:picChg chg="del">
          <ac:chgData name="逸見 翼" userId="e3a5ae1a-99fb-44d3-922b-08ba188685ec" providerId="ADAL" clId="{7D7B9B4A-A664-4552-AFA3-06E11AD82C9D}" dt="2024-06-07T04:17:13.395" v="94" actId="478"/>
          <ac:picMkLst>
            <pc:docMk/>
            <pc:sldMk cId="3101889071" sldId="269"/>
            <ac:picMk id="4" creationId="{16EE899E-F4E9-B9F1-B0A1-B133F10FB7D7}"/>
          </ac:picMkLst>
        </pc:picChg>
        <pc:picChg chg="add mod modCrop">
          <ac:chgData name="逸見 翼" userId="e3a5ae1a-99fb-44d3-922b-08ba188685ec" providerId="ADAL" clId="{7D7B9B4A-A664-4552-AFA3-06E11AD82C9D}" dt="2024-06-07T04:20:17.201" v="125" actId="1035"/>
          <ac:picMkLst>
            <pc:docMk/>
            <pc:sldMk cId="3101889071" sldId="269"/>
            <ac:picMk id="5" creationId="{73B8DA2D-CC7A-D47E-7253-AFDD885E15DD}"/>
          </ac:picMkLst>
        </pc:picChg>
      </pc:sldChg>
      <pc:sldChg chg="addSp delSp modSp">
        <pc:chgData name="逸見 翼" userId="e3a5ae1a-99fb-44d3-922b-08ba188685ec" providerId="ADAL" clId="{7D7B9B4A-A664-4552-AFA3-06E11AD82C9D}" dt="2024-06-07T00:00:23.974" v="59"/>
        <pc:sldMkLst>
          <pc:docMk/>
          <pc:sldMk cId="4053535492" sldId="307"/>
        </pc:sldMkLst>
        <pc:spChg chg="add mod">
          <ac:chgData name="逸見 翼" userId="e3a5ae1a-99fb-44d3-922b-08ba188685ec" providerId="ADAL" clId="{7D7B9B4A-A664-4552-AFA3-06E11AD82C9D}" dt="2024-06-07T00:00:23.974" v="59"/>
          <ac:spMkLst>
            <pc:docMk/>
            <pc:sldMk cId="4053535492" sldId="307"/>
            <ac:spMk id="2" creationId="{655A60E5-352F-F93E-9068-C2E5063B4F04}"/>
          </ac:spMkLst>
        </pc:spChg>
        <pc:spChg chg="del">
          <ac:chgData name="逸見 翼" userId="e3a5ae1a-99fb-44d3-922b-08ba188685ec" providerId="ADAL" clId="{7D7B9B4A-A664-4552-AFA3-06E11AD82C9D}" dt="2024-06-07T00:00:23.817" v="58" actId="478"/>
          <ac:spMkLst>
            <pc:docMk/>
            <pc:sldMk cId="4053535492" sldId="307"/>
            <ac:spMk id="4" creationId="{7C54555A-4886-4BB3-A888-314419349359}"/>
          </ac:spMkLst>
        </pc:spChg>
      </pc:sldChg>
      <pc:sldChg chg="addSp delSp modSp">
        <pc:chgData name="逸見 翼" userId="e3a5ae1a-99fb-44d3-922b-08ba188685ec" providerId="ADAL" clId="{7D7B9B4A-A664-4552-AFA3-06E11AD82C9D}" dt="2024-06-07T00:00:40.199" v="67"/>
        <pc:sldMkLst>
          <pc:docMk/>
          <pc:sldMk cId="375389049" sldId="325"/>
        </pc:sldMkLst>
        <pc:spChg chg="add mod">
          <ac:chgData name="逸見 翼" userId="e3a5ae1a-99fb-44d3-922b-08ba188685ec" providerId="ADAL" clId="{7D7B9B4A-A664-4552-AFA3-06E11AD82C9D}" dt="2024-06-07T00:00:40.199" v="67"/>
          <ac:spMkLst>
            <pc:docMk/>
            <pc:sldMk cId="375389049" sldId="325"/>
            <ac:spMk id="3" creationId="{3569BBDB-AD4F-BE49-D9D7-C00A5B8342D2}"/>
          </ac:spMkLst>
        </pc:spChg>
        <pc:spChg chg="del">
          <ac:chgData name="逸見 翼" userId="e3a5ae1a-99fb-44d3-922b-08ba188685ec" providerId="ADAL" clId="{7D7B9B4A-A664-4552-AFA3-06E11AD82C9D}" dt="2024-06-07T00:00:40.089" v="66" actId="478"/>
          <ac:spMkLst>
            <pc:docMk/>
            <pc:sldMk cId="375389049" sldId="325"/>
            <ac:spMk id="4" creationId="{5BCFBA75-6752-428D-B7DB-0756B4091D26}"/>
          </ac:spMkLst>
        </pc:spChg>
      </pc:sldChg>
      <pc:sldChg chg="addSp delSp modSp">
        <pc:chgData name="逸見 翼" userId="e3a5ae1a-99fb-44d3-922b-08ba188685ec" providerId="ADAL" clId="{7D7B9B4A-A664-4552-AFA3-06E11AD82C9D}" dt="2024-06-07T00:00:37.897" v="65"/>
        <pc:sldMkLst>
          <pc:docMk/>
          <pc:sldMk cId="4001326563" sldId="326"/>
        </pc:sldMkLst>
        <pc:spChg chg="add mod">
          <ac:chgData name="逸見 翼" userId="e3a5ae1a-99fb-44d3-922b-08ba188685ec" providerId="ADAL" clId="{7D7B9B4A-A664-4552-AFA3-06E11AD82C9D}" dt="2024-06-07T00:00:37.897" v="65"/>
          <ac:spMkLst>
            <pc:docMk/>
            <pc:sldMk cId="4001326563" sldId="326"/>
            <ac:spMk id="2" creationId="{A3788323-0B65-0CC5-E076-DFA943A02A9B}"/>
          </ac:spMkLst>
        </pc:spChg>
        <pc:spChg chg="del">
          <ac:chgData name="逸見 翼" userId="e3a5ae1a-99fb-44d3-922b-08ba188685ec" providerId="ADAL" clId="{7D7B9B4A-A664-4552-AFA3-06E11AD82C9D}" dt="2024-06-07T00:00:37.776" v="64" actId="478"/>
          <ac:spMkLst>
            <pc:docMk/>
            <pc:sldMk cId="4001326563" sldId="326"/>
            <ac:spMk id="4" creationId="{7C54555A-4886-4BB3-A888-314419349359}"/>
          </ac:spMkLst>
        </pc:spChg>
      </pc:sldChg>
      <pc:sldChg chg="addSp delSp modSp">
        <pc:chgData name="逸見 翼" userId="e3a5ae1a-99fb-44d3-922b-08ba188685ec" providerId="ADAL" clId="{7D7B9B4A-A664-4552-AFA3-06E11AD82C9D}" dt="2024-06-07T00:00:34.904" v="63"/>
        <pc:sldMkLst>
          <pc:docMk/>
          <pc:sldMk cId="1701176322" sldId="354"/>
        </pc:sldMkLst>
        <pc:spChg chg="add mod">
          <ac:chgData name="逸見 翼" userId="e3a5ae1a-99fb-44d3-922b-08ba188685ec" providerId="ADAL" clId="{7D7B9B4A-A664-4552-AFA3-06E11AD82C9D}" dt="2024-06-07T00:00:34.904" v="63"/>
          <ac:spMkLst>
            <pc:docMk/>
            <pc:sldMk cId="1701176322" sldId="354"/>
            <ac:spMk id="3" creationId="{9BA7CD9F-217E-150A-3E20-84365D5C278B}"/>
          </ac:spMkLst>
        </pc:spChg>
        <pc:spChg chg="del">
          <ac:chgData name="逸見 翼" userId="e3a5ae1a-99fb-44d3-922b-08ba188685ec" providerId="ADAL" clId="{7D7B9B4A-A664-4552-AFA3-06E11AD82C9D}" dt="2024-06-07T00:00:34.778" v="62" actId="478"/>
          <ac:spMkLst>
            <pc:docMk/>
            <pc:sldMk cId="1701176322" sldId="354"/>
            <ac:spMk id="4" creationId="{B986F57F-B8C4-44AE-A071-57A0AB1EE1AC}"/>
          </ac:spMkLst>
        </pc:spChg>
      </pc:sldChg>
      <pc:sldChg chg="addSp delSp modSp">
        <pc:chgData name="逸見 翼" userId="e3a5ae1a-99fb-44d3-922b-08ba188685ec" providerId="ADAL" clId="{7D7B9B4A-A664-4552-AFA3-06E11AD82C9D}" dt="2024-06-07T00:00:48.577" v="71"/>
        <pc:sldMkLst>
          <pc:docMk/>
          <pc:sldMk cId="474095876" sldId="359"/>
        </pc:sldMkLst>
        <pc:spChg chg="add mod">
          <ac:chgData name="逸見 翼" userId="e3a5ae1a-99fb-44d3-922b-08ba188685ec" providerId="ADAL" clId="{7D7B9B4A-A664-4552-AFA3-06E11AD82C9D}" dt="2024-06-07T00:00:47.944" v="69"/>
          <ac:spMkLst>
            <pc:docMk/>
            <pc:sldMk cId="474095876" sldId="359"/>
            <ac:spMk id="2" creationId="{56A5BF29-BCB3-3EC5-940A-0B02D27E7B38}"/>
          </ac:spMkLst>
        </pc:spChg>
        <pc:spChg chg="add mod">
          <ac:chgData name="逸見 翼" userId="e3a5ae1a-99fb-44d3-922b-08ba188685ec" providerId="ADAL" clId="{7D7B9B4A-A664-4552-AFA3-06E11AD82C9D}" dt="2024-06-07T00:00:48.577" v="71"/>
          <ac:spMkLst>
            <pc:docMk/>
            <pc:sldMk cId="474095876" sldId="359"/>
            <ac:spMk id="3" creationId="{3208C0F4-94D3-5F88-5805-2F2C005A6080}"/>
          </ac:spMkLst>
        </pc:spChg>
        <pc:spChg chg="del">
          <ac:chgData name="逸見 翼" userId="e3a5ae1a-99fb-44d3-922b-08ba188685ec" providerId="ADAL" clId="{7D7B9B4A-A664-4552-AFA3-06E11AD82C9D}" dt="2024-06-07T00:00:48.229" v="70" actId="478"/>
          <ac:spMkLst>
            <pc:docMk/>
            <pc:sldMk cId="474095876" sldId="359"/>
            <ac:spMk id="4" creationId="{7C54555A-4886-4BB3-A888-314419349359}"/>
          </ac:spMkLst>
        </pc:spChg>
      </pc:sldChg>
      <pc:sldChg chg="addSp delSp modSp">
        <pc:chgData name="逸見 翼" userId="e3a5ae1a-99fb-44d3-922b-08ba188685ec" providerId="ADAL" clId="{7D7B9B4A-A664-4552-AFA3-06E11AD82C9D}" dt="2024-06-07T00:01:05.591" v="75"/>
        <pc:sldMkLst>
          <pc:docMk/>
          <pc:sldMk cId="1604112832" sldId="2600"/>
        </pc:sldMkLst>
        <pc:spChg chg="add mod">
          <ac:chgData name="逸見 翼" userId="e3a5ae1a-99fb-44d3-922b-08ba188685ec" providerId="ADAL" clId="{7D7B9B4A-A664-4552-AFA3-06E11AD82C9D}" dt="2024-06-07T00:01:05.591" v="75"/>
          <ac:spMkLst>
            <pc:docMk/>
            <pc:sldMk cId="1604112832" sldId="2600"/>
            <ac:spMk id="3" creationId="{A6C1B62B-2A92-D988-36A0-E6BC43254671}"/>
          </ac:spMkLst>
        </pc:spChg>
        <pc:spChg chg="del">
          <ac:chgData name="逸見 翼" userId="e3a5ae1a-99fb-44d3-922b-08ba188685ec" providerId="ADAL" clId="{7D7B9B4A-A664-4552-AFA3-06E11AD82C9D}" dt="2024-06-07T00:01:05.404" v="74" actId="478"/>
          <ac:spMkLst>
            <pc:docMk/>
            <pc:sldMk cId="1604112832" sldId="2600"/>
            <ac:spMk id="5" creationId="{00000000-0000-0000-0000-000000000000}"/>
          </ac:spMkLst>
        </pc:spChg>
      </pc:sldChg>
      <pc:sldChg chg="modSp mod">
        <pc:chgData name="逸見 翼" userId="e3a5ae1a-99fb-44d3-922b-08ba188685ec" providerId="ADAL" clId="{7D7B9B4A-A664-4552-AFA3-06E11AD82C9D}" dt="2024-06-06T23:59:36.567" v="55" actId="1035"/>
        <pc:sldMkLst>
          <pc:docMk/>
          <pc:sldMk cId="3615283606" sldId="2974"/>
        </pc:sldMkLst>
        <pc:picChg chg="mod">
          <ac:chgData name="逸見 翼" userId="e3a5ae1a-99fb-44d3-922b-08ba188685ec" providerId="ADAL" clId="{7D7B9B4A-A664-4552-AFA3-06E11AD82C9D}" dt="2024-06-06T23:59:36.567" v="55" actId="1035"/>
          <ac:picMkLst>
            <pc:docMk/>
            <pc:sldMk cId="3615283606" sldId="2974"/>
            <ac:picMk id="8" creationId="{D48C8E68-9E0B-038D-57A5-6B74D9DF40EF}"/>
          </ac:picMkLst>
        </pc:picChg>
      </pc:sldChg>
      <pc:sldChg chg="modSp mod">
        <pc:chgData name="逸見 翼" userId="e3a5ae1a-99fb-44d3-922b-08ba188685ec" providerId="ADAL" clId="{7D7B9B4A-A664-4552-AFA3-06E11AD82C9D}" dt="2024-06-06T23:55:34.400" v="1" actId="1038"/>
        <pc:sldMkLst>
          <pc:docMk/>
          <pc:sldMk cId="3759204762" sldId="2975"/>
        </pc:sldMkLst>
        <pc:picChg chg="mod">
          <ac:chgData name="逸見 翼" userId="e3a5ae1a-99fb-44d3-922b-08ba188685ec" providerId="ADAL" clId="{7D7B9B4A-A664-4552-AFA3-06E11AD82C9D}" dt="2024-06-06T23:55:34.400" v="1" actId="1038"/>
          <ac:picMkLst>
            <pc:docMk/>
            <pc:sldMk cId="3759204762" sldId="2975"/>
            <ac:picMk id="3" creationId="{9196535A-0EAF-1549-1297-67E45A604235}"/>
          </ac:picMkLst>
        </pc:picChg>
      </pc:sldChg>
      <pc:sldChg chg="addSp delSp modSp">
        <pc:chgData name="逸見 翼" userId="e3a5ae1a-99fb-44d3-922b-08ba188685ec" providerId="ADAL" clId="{7D7B9B4A-A664-4552-AFA3-06E11AD82C9D}" dt="2024-06-07T00:01:16.071" v="81"/>
        <pc:sldMkLst>
          <pc:docMk/>
          <pc:sldMk cId="2884649537" sldId="3003"/>
        </pc:sldMkLst>
        <pc:spChg chg="add mod">
          <ac:chgData name="逸見 翼" userId="e3a5ae1a-99fb-44d3-922b-08ba188685ec" providerId="ADAL" clId="{7D7B9B4A-A664-4552-AFA3-06E11AD82C9D}" dt="2024-06-07T00:01:16.071" v="81"/>
          <ac:spMkLst>
            <pc:docMk/>
            <pc:sldMk cId="2884649537" sldId="3003"/>
            <ac:spMk id="2" creationId="{3D872C9D-1B60-3D70-9BAF-7AD239BF91D7}"/>
          </ac:spMkLst>
        </pc:spChg>
        <pc:spChg chg="del">
          <ac:chgData name="逸見 翼" userId="e3a5ae1a-99fb-44d3-922b-08ba188685ec" providerId="ADAL" clId="{7D7B9B4A-A664-4552-AFA3-06E11AD82C9D}" dt="2024-06-07T00:01:15.912" v="80" actId="478"/>
          <ac:spMkLst>
            <pc:docMk/>
            <pc:sldMk cId="2884649537" sldId="3003"/>
            <ac:spMk id="66" creationId="{4B58A33B-BBFB-4F3C-99F2-40A8174F2414}"/>
          </ac:spMkLst>
        </pc:spChg>
      </pc:sldChg>
      <pc:sldChg chg="addSp delSp modSp">
        <pc:chgData name="逸見 翼" userId="e3a5ae1a-99fb-44d3-922b-08ba188685ec" providerId="ADAL" clId="{7D7B9B4A-A664-4552-AFA3-06E11AD82C9D}" dt="2024-06-07T00:01:08.922" v="77"/>
        <pc:sldMkLst>
          <pc:docMk/>
          <pc:sldMk cId="3748425772" sldId="6840"/>
        </pc:sldMkLst>
        <pc:spChg chg="add mod">
          <ac:chgData name="逸見 翼" userId="e3a5ae1a-99fb-44d3-922b-08ba188685ec" providerId="ADAL" clId="{7D7B9B4A-A664-4552-AFA3-06E11AD82C9D}" dt="2024-06-07T00:01:08.922" v="77"/>
          <ac:spMkLst>
            <pc:docMk/>
            <pc:sldMk cId="3748425772" sldId="6840"/>
            <ac:spMk id="4" creationId="{2843DCFB-FD34-CECD-9E98-EC80ECCE193C}"/>
          </ac:spMkLst>
        </pc:spChg>
        <pc:spChg chg="del">
          <ac:chgData name="逸見 翼" userId="e3a5ae1a-99fb-44d3-922b-08ba188685ec" providerId="ADAL" clId="{7D7B9B4A-A664-4552-AFA3-06E11AD82C9D}" dt="2024-06-07T00:01:08.780" v="76" actId="478"/>
          <ac:spMkLst>
            <pc:docMk/>
            <pc:sldMk cId="3748425772" sldId="6840"/>
            <ac:spMk id="5" creationId="{00000000-0000-0000-0000-000000000000}"/>
          </ac:spMkLst>
        </pc:spChg>
      </pc:sldChg>
      <pc:sldChg chg="addSp delSp modSp">
        <pc:chgData name="逸見 翼" userId="e3a5ae1a-99fb-44d3-922b-08ba188685ec" providerId="ADAL" clId="{7D7B9B4A-A664-4552-AFA3-06E11AD82C9D}" dt="2024-06-07T00:01:12.273" v="79"/>
        <pc:sldMkLst>
          <pc:docMk/>
          <pc:sldMk cId="807307311" sldId="7145"/>
        </pc:sldMkLst>
        <pc:spChg chg="add mod">
          <ac:chgData name="逸見 翼" userId="e3a5ae1a-99fb-44d3-922b-08ba188685ec" providerId="ADAL" clId="{7D7B9B4A-A664-4552-AFA3-06E11AD82C9D}" dt="2024-06-07T00:01:12.273" v="79"/>
          <ac:spMkLst>
            <pc:docMk/>
            <pc:sldMk cId="807307311" sldId="7145"/>
            <ac:spMk id="3" creationId="{63DAC03B-B680-8C29-08EF-2F132E2099C7}"/>
          </ac:spMkLst>
        </pc:spChg>
        <pc:spChg chg="del">
          <ac:chgData name="逸見 翼" userId="e3a5ae1a-99fb-44d3-922b-08ba188685ec" providerId="ADAL" clId="{7D7B9B4A-A664-4552-AFA3-06E11AD82C9D}" dt="2024-06-07T00:01:12.099" v="78" actId="478"/>
          <ac:spMkLst>
            <pc:docMk/>
            <pc:sldMk cId="807307311" sldId="7145"/>
            <ac:spMk id="5" creationId="{00000000-0000-0000-0000-000000000000}"/>
          </ac:spMkLst>
        </pc:spChg>
      </pc:sldChg>
      <pc:sldChg chg="modSp mod">
        <pc:chgData name="逸見 翼" userId="e3a5ae1a-99fb-44d3-922b-08ba188685ec" providerId="ADAL" clId="{7D7B9B4A-A664-4552-AFA3-06E11AD82C9D}" dt="2024-06-06T23:58:31.912" v="36" actId="1036"/>
        <pc:sldMkLst>
          <pc:docMk/>
          <pc:sldMk cId="3261637257" sldId="7148"/>
        </pc:sldMkLst>
        <pc:picChg chg="mod">
          <ac:chgData name="逸見 翼" userId="e3a5ae1a-99fb-44d3-922b-08ba188685ec" providerId="ADAL" clId="{7D7B9B4A-A664-4552-AFA3-06E11AD82C9D}" dt="2024-06-06T23:58:31.912" v="36" actId="1036"/>
          <ac:picMkLst>
            <pc:docMk/>
            <pc:sldMk cId="3261637257" sldId="7148"/>
            <ac:picMk id="30" creationId="{8ED281B3-36C9-16E3-6F8A-D08B0EC613A4}"/>
          </ac:picMkLst>
        </pc:picChg>
      </pc:sldChg>
      <pc:sldChg chg="addSp delSp modSp">
        <pc:chgData name="逸見 翼" userId="e3a5ae1a-99fb-44d3-922b-08ba188685ec" providerId="ADAL" clId="{7D7B9B4A-A664-4552-AFA3-06E11AD82C9D}" dt="2024-06-07T00:01:37.419" v="89"/>
        <pc:sldMkLst>
          <pc:docMk/>
          <pc:sldMk cId="3538675818" sldId="7155"/>
        </pc:sldMkLst>
        <pc:spChg chg="del">
          <ac:chgData name="逸見 翼" userId="e3a5ae1a-99fb-44d3-922b-08ba188685ec" providerId="ADAL" clId="{7D7B9B4A-A664-4552-AFA3-06E11AD82C9D}" dt="2024-06-07T00:01:37.262" v="88" actId="478"/>
          <ac:spMkLst>
            <pc:docMk/>
            <pc:sldMk cId="3538675818" sldId="7155"/>
            <ac:spMk id="3" creationId="{39BC0838-6F09-43F7-B120-A09A69B19B6B}"/>
          </ac:spMkLst>
        </pc:spChg>
        <pc:spChg chg="add mod">
          <ac:chgData name="逸見 翼" userId="e3a5ae1a-99fb-44d3-922b-08ba188685ec" providerId="ADAL" clId="{7D7B9B4A-A664-4552-AFA3-06E11AD82C9D}" dt="2024-06-07T00:01:37.419" v="89"/>
          <ac:spMkLst>
            <pc:docMk/>
            <pc:sldMk cId="3538675818" sldId="7155"/>
            <ac:spMk id="4" creationId="{6D1BF542-D7D5-C0AF-C3E1-E648452D9588}"/>
          </ac:spMkLst>
        </pc:spChg>
      </pc:sldChg>
      <pc:sldChg chg="addSp delSp modSp">
        <pc:chgData name="逸見 翼" userId="e3a5ae1a-99fb-44d3-922b-08ba188685ec" providerId="ADAL" clId="{7D7B9B4A-A664-4552-AFA3-06E11AD82C9D}" dt="2024-06-07T00:00:52.544" v="73"/>
        <pc:sldMkLst>
          <pc:docMk/>
          <pc:sldMk cId="917234863" sldId="7157"/>
        </pc:sldMkLst>
        <pc:spChg chg="add mod">
          <ac:chgData name="逸見 翼" userId="e3a5ae1a-99fb-44d3-922b-08ba188685ec" providerId="ADAL" clId="{7D7B9B4A-A664-4552-AFA3-06E11AD82C9D}" dt="2024-06-07T00:00:52.544" v="73"/>
          <ac:spMkLst>
            <pc:docMk/>
            <pc:sldMk cId="917234863" sldId="7157"/>
            <ac:spMk id="3" creationId="{56BC844B-81F9-C44C-0F66-198BEFD71917}"/>
          </ac:spMkLst>
        </pc:spChg>
        <pc:spChg chg="del">
          <ac:chgData name="逸見 翼" userId="e3a5ae1a-99fb-44d3-922b-08ba188685ec" providerId="ADAL" clId="{7D7B9B4A-A664-4552-AFA3-06E11AD82C9D}" dt="2024-06-07T00:00:52.419" v="72" actId="478"/>
          <ac:spMkLst>
            <pc:docMk/>
            <pc:sldMk cId="917234863" sldId="7157"/>
            <ac:spMk id="4" creationId="{00000000-0000-0000-0000-000000000000}"/>
          </ac:spMkLst>
        </pc:spChg>
      </pc:sldChg>
      <pc:sldChg chg="addSp delSp modSp mod">
        <pc:chgData name="逸見 翼" userId="e3a5ae1a-99fb-44d3-922b-08ba188685ec" providerId="ADAL" clId="{7D7B9B4A-A664-4552-AFA3-06E11AD82C9D}" dt="2024-06-07T00:00:20.380" v="57"/>
        <pc:sldMkLst>
          <pc:docMk/>
          <pc:sldMk cId="2172640720" sldId="7168"/>
        </pc:sldMkLst>
        <pc:spChg chg="del">
          <ac:chgData name="逸見 翼" userId="e3a5ae1a-99fb-44d3-922b-08ba188685ec" providerId="ADAL" clId="{7D7B9B4A-A664-4552-AFA3-06E11AD82C9D}" dt="2024-06-06T23:59:13.072" v="39" actId="21"/>
          <ac:spMkLst>
            <pc:docMk/>
            <pc:sldMk cId="2172640720" sldId="7168"/>
            <ac:spMk id="2" creationId="{42B805FC-98BA-E364-57DC-EBFF404E0992}"/>
          </ac:spMkLst>
        </pc:spChg>
        <pc:spChg chg="del">
          <ac:chgData name="逸見 翼" userId="e3a5ae1a-99fb-44d3-922b-08ba188685ec" providerId="ADAL" clId="{7D7B9B4A-A664-4552-AFA3-06E11AD82C9D}" dt="2024-06-07T00:00:20.097" v="56" actId="478"/>
          <ac:spMkLst>
            <pc:docMk/>
            <pc:sldMk cId="2172640720" sldId="7168"/>
            <ac:spMk id="4" creationId="{7C54555A-4886-4BB3-A888-314419349359}"/>
          </ac:spMkLst>
        </pc:spChg>
        <pc:spChg chg="del">
          <ac:chgData name="逸見 翼" userId="e3a5ae1a-99fb-44d3-922b-08ba188685ec" providerId="ADAL" clId="{7D7B9B4A-A664-4552-AFA3-06E11AD82C9D}" dt="2024-06-06T23:59:13.072" v="39" actId="21"/>
          <ac:spMkLst>
            <pc:docMk/>
            <pc:sldMk cId="2172640720" sldId="7168"/>
            <ac:spMk id="7" creationId="{06ACE410-8252-A15C-2CE8-C207E82525F6}"/>
          </ac:spMkLst>
        </pc:spChg>
        <pc:spChg chg="del">
          <ac:chgData name="逸見 翼" userId="e3a5ae1a-99fb-44d3-922b-08ba188685ec" providerId="ADAL" clId="{7D7B9B4A-A664-4552-AFA3-06E11AD82C9D}" dt="2024-06-06T23:59:13.072" v="39" actId="21"/>
          <ac:spMkLst>
            <pc:docMk/>
            <pc:sldMk cId="2172640720" sldId="7168"/>
            <ac:spMk id="11" creationId="{F9AC9816-41C5-CD56-DB26-D00E8030E16A}"/>
          </ac:spMkLst>
        </pc:spChg>
        <pc:spChg chg="add mod">
          <ac:chgData name="逸見 翼" userId="e3a5ae1a-99fb-44d3-922b-08ba188685ec" providerId="ADAL" clId="{7D7B9B4A-A664-4552-AFA3-06E11AD82C9D}" dt="2024-06-07T00:00:20.380" v="57"/>
          <ac:spMkLst>
            <pc:docMk/>
            <pc:sldMk cId="2172640720" sldId="7168"/>
            <ac:spMk id="12" creationId="{3879EBEA-ADA2-0C33-16EC-225605E09B31}"/>
          </ac:spMkLst>
        </pc:spChg>
        <pc:spChg chg="del">
          <ac:chgData name="逸見 翼" userId="e3a5ae1a-99fb-44d3-922b-08ba188685ec" providerId="ADAL" clId="{7D7B9B4A-A664-4552-AFA3-06E11AD82C9D}" dt="2024-06-06T23:59:13.072" v="39" actId="21"/>
          <ac:spMkLst>
            <pc:docMk/>
            <pc:sldMk cId="2172640720" sldId="7168"/>
            <ac:spMk id="20" creationId="{74E677E7-DD4E-4D04-B8FD-EE4C3A9EE73E}"/>
          </ac:spMkLst>
        </pc:spChg>
        <pc:spChg chg="del">
          <ac:chgData name="逸見 翼" userId="e3a5ae1a-99fb-44d3-922b-08ba188685ec" providerId="ADAL" clId="{7D7B9B4A-A664-4552-AFA3-06E11AD82C9D}" dt="2024-06-06T23:59:13.072" v="39" actId="21"/>
          <ac:spMkLst>
            <pc:docMk/>
            <pc:sldMk cId="2172640720" sldId="7168"/>
            <ac:spMk id="24" creationId="{EC79F199-BC8C-4325-8AC1-E1724310CFF4}"/>
          </ac:spMkLst>
        </pc:spChg>
        <pc:spChg chg="del">
          <ac:chgData name="逸見 翼" userId="e3a5ae1a-99fb-44d3-922b-08ba188685ec" providerId="ADAL" clId="{7D7B9B4A-A664-4552-AFA3-06E11AD82C9D}" dt="2024-06-06T23:59:13.072" v="39" actId="21"/>
          <ac:spMkLst>
            <pc:docMk/>
            <pc:sldMk cId="2172640720" sldId="7168"/>
            <ac:spMk id="32" creationId="{AF0B3DA4-D913-47DD-B7BB-BA8D3C135297}"/>
          </ac:spMkLst>
        </pc:spChg>
        <pc:spChg chg="del">
          <ac:chgData name="逸見 翼" userId="e3a5ae1a-99fb-44d3-922b-08ba188685ec" providerId="ADAL" clId="{7D7B9B4A-A664-4552-AFA3-06E11AD82C9D}" dt="2024-06-06T23:59:13.072" v="39" actId="21"/>
          <ac:spMkLst>
            <pc:docMk/>
            <pc:sldMk cId="2172640720" sldId="7168"/>
            <ac:spMk id="35" creationId="{D5E0D13C-8183-4F0E-A8BA-F77F927CF2C6}"/>
          </ac:spMkLst>
        </pc:spChg>
        <pc:spChg chg="del">
          <ac:chgData name="逸見 翼" userId="e3a5ae1a-99fb-44d3-922b-08ba188685ec" providerId="ADAL" clId="{7D7B9B4A-A664-4552-AFA3-06E11AD82C9D}" dt="2024-06-06T23:59:13.072" v="39" actId="21"/>
          <ac:spMkLst>
            <pc:docMk/>
            <pc:sldMk cId="2172640720" sldId="7168"/>
            <ac:spMk id="36" creationId="{F1C0933B-8C6A-4DE8-B93A-830A06F9BEDB}"/>
          </ac:spMkLst>
        </pc:spChg>
        <pc:picChg chg="del">
          <ac:chgData name="逸見 翼" userId="e3a5ae1a-99fb-44d3-922b-08ba188685ec" providerId="ADAL" clId="{7D7B9B4A-A664-4552-AFA3-06E11AD82C9D}" dt="2024-06-06T23:59:13.072" v="39" actId="21"/>
          <ac:picMkLst>
            <pc:docMk/>
            <pc:sldMk cId="2172640720" sldId="7168"/>
            <ac:picMk id="3" creationId="{5441756C-FE78-4295-A83D-211913A1F341}"/>
          </ac:picMkLst>
        </pc:picChg>
        <pc:picChg chg="del">
          <ac:chgData name="逸見 翼" userId="e3a5ae1a-99fb-44d3-922b-08ba188685ec" providerId="ADAL" clId="{7D7B9B4A-A664-4552-AFA3-06E11AD82C9D}" dt="2024-06-06T23:59:13.072" v="39" actId="21"/>
          <ac:picMkLst>
            <pc:docMk/>
            <pc:sldMk cId="2172640720" sldId="7168"/>
            <ac:picMk id="5" creationId="{E9B02A52-F40B-4DD4-8224-99FEB4337CC5}"/>
          </ac:picMkLst>
        </pc:picChg>
        <pc:picChg chg="del">
          <ac:chgData name="逸見 翼" userId="e3a5ae1a-99fb-44d3-922b-08ba188685ec" providerId="ADAL" clId="{7D7B9B4A-A664-4552-AFA3-06E11AD82C9D}" dt="2024-06-06T23:59:13.072" v="39" actId="21"/>
          <ac:picMkLst>
            <pc:docMk/>
            <pc:sldMk cId="2172640720" sldId="7168"/>
            <ac:picMk id="6" creationId="{13BBFD3E-7A4A-43CA-A774-F533A4FEC9AB}"/>
          </ac:picMkLst>
        </pc:picChg>
        <pc:picChg chg="add mod">
          <ac:chgData name="逸見 翼" userId="e3a5ae1a-99fb-44d3-922b-08ba188685ec" providerId="ADAL" clId="{7D7B9B4A-A664-4552-AFA3-06E11AD82C9D}" dt="2024-06-06T23:59:21.343" v="53" actId="1037"/>
          <ac:picMkLst>
            <pc:docMk/>
            <pc:sldMk cId="2172640720" sldId="7168"/>
            <ac:picMk id="9" creationId="{ED164B86-376D-C2CB-3396-B6B3FFC03FF6}"/>
          </ac:picMkLst>
        </pc:picChg>
        <pc:picChg chg="del">
          <ac:chgData name="逸見 翼" userId="e3a5ae1a-99fb-44d3-922b-08ba188685ec" providerId="ADAL" clId="{7D7B9B4A-A664-4552-AFA3-06E11AD82C9D}" dt="2024-06-06T23:59:13.072" v="39" actId="21"/>
          <ac:picMkLst>
            <pc:docMk/>
            <pc:sldMk cId="2172640720" sldId="7168"/>
            <ac:picMk id="10" creationId="{81813950-F079-DDD5-D5CA-31C006E9E29C}"/>
          </ac:picMkLst>
        </pc:picChg>
        <pc:cxnChg chg="del">
          <ac:chgData name="逸見 翼" userId="e3a5ae1a-99fb-44d3-922b-08ba188685ec" providerId="ADAL" clId="{7D7B9B4A-A664-4552-AFA3-06E11AD82C9D}" dt="2024-06-06T23:59:13.072" v="39" actId="21"/>
          <ac:cxnSpMkLst>
            <pc:docMk/>
            <pc:sldMk cId="2172640720" sldId="7168"/>
            <ac:cxnSpMk id="8" creationId="{EA637D7F-B19F-8CFE-37DD-FC1C79378AA3}"/>
          </ac:cxnSpMkLst>
        </pc:cxnChg>
        <pc:cxnChg chg="del">
          <ac:chgData name="逸見 翼" userId="e3a5ae1a-99fb-44d3-922b-08ba188685ec" providerId="ADAL" clId="{7D7B9B4A-A664-4552-AFA3-06E11AD82C9D}" dt="2024-06-06T23:59:13.072" v="39" actId="21"/>
          <ac:cxnSpMkLst>
            <pc:docMk/>
            <pc:sldMk cId="2172640720" sldId="7168"/>
            <ac:cxnSpMk id="37" creationId="{DD002D61-DBE8-416B-B28C-94E23A02A53C}"/>
          </ac:cxnSpMkLst>
        </pc:cxnChg>
      </pc:sldChg>
      <pc:sldChg chg="addSp delSp modSp">
        <pc:chgData name="逸見 翼" userId="e3a5ae1a-99fb-44d3-922b-08ba188685ec" providerId="ADAL" clId="{7D7B9B4A-A664-4552-AFA3-06E11AD82C9D}" dt="2024-06-07T00:01:26.298" v="83"/>
        <pc:sldMkLst>
          <pc:docMk/>
          <pc:sldMk cId="3969061724" sldId="7170"/>
        </pc:sldMkLst>
        <pc:spChg chg="add mod">
          <ac:chgData name="逸見 翼" userId="e3a5ae1a-99fb-44d3-922b-08ba188685ec" providerId="ADAL" clId="{7D7B9B4A-A664-4552-AFA3-06E11AD82C9D}" dt="2024-06-07T00:01:26.298" v="83"/>
          <ac:spMkLst>
            <pc:docMk/>
            <pc:sldMk cId="3969061724" sldId="7170"/>
            <ac:spMk id="2" creationId="{6370C21B-459A-6215-C965-152F8135C5AE}"/>
          </ac:spMkLst>
        </pc:spChg>
        <pc:spChg chg="del">
          <ac:chgData name="逸見 翼" userId="e3a5ae1a-99fb-44d3-922b-08ba188685ec" providerId="ADAL" clId="{7D7B9B4A-A664-4552-AFA3-06E11AD82C9D}" dt="2024-06-07T00:01:26.140" v="82" actId="478"/>
          <ac:spMkLst>
            <pc:docMk/>
            <pc:sldMk cId="3969061724" sldId="7170"/>
            <ac:spMk id="3" creationId="{4220EBA7-4969-3AA1-1272-D78CF7A3BDBA}"/>
          </ac:spMkLst>
        </pc:spChg>
      </pc:sldChg>
      <pc:sldChg chg="addSp delSp modSp mod">
        <pc:chgData name="逸見 翼" userId="e3a5ae1a-99fb-44d3-922b-08ba188685ec" providerId="ADAL" clId="{7D7B9B4A-A664-4552-AFA3-06E11AD82C9D}" dt="2024-06-06T23:58:28.030" v="35" actId="1037"/>
        <pc:sldMkLst>
          <pc:docMk/>
          <pc:sldMk cId="1715235441" sldId="7171"/>
        </pc:sldMkLst>
        <pc:spChg chg="del">
          <ac:chgData name="逸見 翼" userId="e3a5ae1a-99fb-44d3-922b-08ba188685ec" providerId="ADAL" clId="{7D7B9B4A-A664-4552-AFA3-06E11AD82C9D}" dt="2024-06-06T23:57:44.702" v="2" actId="21"/>
          <ac:spMkLst>
            <pc:docMk/>
            <pc:sldMk cId="1715235441" sldId="7171"/>
            <ac:spMk id="5" creationId="{859A34FE-E54E-4A80-8CB2-122C4A3A300A}"/>
          </ac:spMkLst>
        </pc:spChg>
        <pc:spChg chg="del">
          <ac:chgData name="逸見 翼" userId="e3a5ae1a-99fb-44d3-922b-08ba188685ec" providerId="ADAL" clId="{7D7B9B4A-A664-4552-AFA3-06E11AD82C9D}" dt="2024-06-06T23:57:44.702" v="2" actId="21"/>
          <ac:spMkLst>
            <pc:docMk/>
            <pc:sldMk cId="1715235441" sldId="7171"/>
            <ac:spMk id="6" creationId="{0F14D2E9-B09B-4698-8D70-D1F41E592575}"/>
          </ac:spMkLst>
        </pc:spChg>
        <pc:spChg chg="del">
          <ac:chgData name="逸見 翼" userId="e3a5ae1a-99fb-44d3-922b-08ba188685ec" providerId="ADAL" clId="{7D7B9B4A-A664-4552-AFA3-06E11AD82C9D}" dt="2024-06-06T23:57:44.702" v="2" actId="21"/>
          <ac:spMkLst>
            <pc:docMk/>
            <pc:sldMk cId="1715235441" sldId="7171"/>
            <ac:spMk id="7" creationId="{CFD5E6D5-6A78-4E17-A05D-B5C90F3A874B}"/>
          </ac:spMkLst>
        </pc:spChg>
        <pc:spChg chg="del">
          <ac:chgData name="逸見 翼" userId="e3a5ae1a-99fb-44d3-922b-08ba188685ec" providerId="ADAL" clId="{7D7B9B4A-A664-4552-AFA3-06E11AD82C9D}" dt="2024-06-06T23:57:44.702" v="2" actId="21"/>
          <ac:spMkLst>
            <pc:docMk/>
            <pc:sldMk cId="1715235441" sldId="7171"/>
            <ac:spMk id="8" creationId="{44B18FD8-8852-4B5A-8A11-5762A237E698}"/>
          </ac:spMkLst>
        </pc:spChg>
        <pc:spChg chg="del">
          <ac:chgData name="逸見 翼" userId="e3a5ae1a-99fb-44d3-922b-08ba188685ec" providerId="ADAL" clId="{7D7B9B4A-A664-4552-AFA3-06E11AD82C9D}" dt="2024-06-06T23:57:44.702" v="2" actId="21"/>
          <ac:spMkLst>
            <pc:docMk/>
            <pc:sldMk cId="1715235441" sldId="7171"/>
            <ac:spMk id="9" creationId="{7AE81E57-88A1-42AF-994F-66EC21EC2F26}"/>
          </ac:spMkLst>
        </pc:spChg>
        <pc:spChg chg="del">
          <ac:chgData name="逸見 翼" userId="e3a5ae1a-99fb-44d3-922b-08ba188685ec" providerId="ADAL" clId="{7D7B9B4A-A664-4552-AFA3-06E11AD82C9D}" dt="2024-06-06T23:57:44.702" v="2" actId="21"/>
          <ac:spMkLst>
            <pc:docMk/>
            <pc:sldMk cId="1715235441" sldId="7171"/>
            <ac:spMk id="10" creationId="{04B98986-AC42-4E32-AB4C-9CB7DEFE9C0B}"/>
          </ac:spMkLst>
        </pc:spChg>
        <pc:spChg chg="del">
          <ac:chgData name="逸見 翼" userId="e3a5ae1a-99fb-44d3-922b-08ba188685ec" providerId="ADAL" clId="{7D7B9B4A-A664-4552-AFA3-06E11AD82C9D}" dt="2024-06-06T23:57:44.702" v="2" actId="21"/>
          <ac:spMkLst>
            <pc:docMk/>
            <pc:sldMk cId="1715235441" sldId="7171"/>
            <ac:spMk id="11" creationId="{34CD61C7-BB5A-4BEF-AC4D-3AB891A65ADD}"/>
          </ac:spMkLst>
        </pc:spChg>
        <pc:spChg chg="del">
          <ac:chgData name="逸見 翼" userId="e3a5ae1a-99fb-44d3-922b-08ba188685ec" providerId="ADAL" clId="{7D7B9B4A-A664-4552-AFA3-06E11AD82C9D}" dt="2024-06-06T23:57:44.702" v="2" actId="21"/>
          <ac:spMkLst>
            <pc:docMk/>
            <pc:sldMk cId="1715235441" sldId="7171"/>
            <ac:spMk id="12" creationId="{39796186-5C60-4EC4-BC32-60FC814878B9}"/>
          </ac:spMkLst>
        </pc:spChg>
        <pc:spChg chg="del">
          <ac:chgData name="逸見 翼" userId="e3a5ae1a-99fb-44d3-922b-08ba188685ec" providerId="ADAL" clId="{7D7B9B4A-A664-4552-AFA3-06E11AD82C9D}" dt="2024-06-06T23:57:44.702" v="2" actId="21"/>
          <ac:spMkLst>
            <pc:docMk/>
            <pc:sldMk cId="1715235441" sldId="7171"/>
            <ac:spMk id="13" creationId="{655E87F7-BBAF-410B-83B8-E9940B4B89C4}"/>
          </ac:spMkLst>
        </pc:spChg>
        <pc:spChg chg="del">
          <ac:chgData name="逸見 翼" userId="e3a5ae1a-99fb-44d3-922b-08ba188685ec" providerId="ADAL" clId="{7D7B9B4A-A664-4552-AFA3-06E11AD82C9D}" dt="2024-06-06T23:57:44.702" v="2" actId="21"/>
          <ac:spMkLst>
            <pc:docMk/>
            <pc:sldMk cId="1715235441" sldId="7171"/>
            <ac:spMk id="15" creationId="{4B8720E0-610E-8E43-4707-7775EB6C466D}"/>
          </ac:spMkLst>
        </pc:spChg>
        <pc:spChg chg="add mod">
          <ac:chgData name="逸見 翼" userId="e3a5ae1a-99fb-44d3-922b-08ba188685ec" providerId="ADAL" clId="{7D7B9B4A-A664-4552-AFA3-06E11AD82C9D}" dt="2024-06-06T23:57:52.051" v="8"/>
          <ac:spMkLst>
            <pc:docMk/>
            <pc:sldMk cId="1715235441" sldId="7171"/>
            <ac:spMk id="23" creationId="{C6DAD8A1-B01A-93A2-FA9A-BE4B6F967FF6}"/>
          </ac:spMkLst>
        </pc:spChg>
        <pc:spChg chg="add mod">
          <ac:chgData name="逸見 翼" userId="e3a5ae1a-99fb-44d3-922b-08ba188685ec" providerId="ADAL" clId="{7D7B9B4A-A664-4552-AFA3-06E11AD82C9D}" dt="2024-06-06T23:57:52.051" v="8"/>
          <ac:spMkLst>
            <pc:docMk/>
            <pc:sldMk cId="1715235441" sldId="7171"/>
            <ac:spMk id="27" creationId="{859A34FE-E54E-4A80-8CB2-122C4A3A300A}"/>
          </ac:spMkLst>
        </pc:spChg>
        <pc:spChg chg="add mod">
          <ac:chgData name="逸見 翼" userId="e3a5ae1a-99fb-44d3-922b-08ba188685ec" providerId="ADAL" clId="{7D7B9B4A-A664-4552-AFA3-06E11AD82C9D}" dt="2024-06-06T23:57:52.051" v="8"/>
          <ac:spMkLst>
            <pc:docMk/>
            <pc:sldMk cId="1715235441" sldId="7171"/>
            <ac:spMk id="28" creationId="{0F14D2E9-B09B-4698-8D70-D1F41E592575}"/>
          </ac:spMkLst>
        </pc:spChg>
        <pc:spChg chg="add mod">
          <ac:chgData name="逸見 翼" userId="e3a5ae1a-99fb-44d3-922b-08ba188685ec" providerId="ADAL" clId="{7D7B9B4A-A664-4552-AFA3-06E11AD82C9D}" dt="2024-06-06T23:57:52.051" v="8"/>
          <ac:spMkLst>
            <pc:docMk/>
            <pc:sldMk cId="1715235441" sldId="7171"/>
            <ac:spMk id="29" creationId="{CFD5E6D5-6A78-4E17-A05D-B5C90F3A874B}"/>
          </ac:spMkLst>
        </pc:spChg>
        <pc:spChg chg="add mod">
          <ac:chgData name="逸見 翼" userId="e3a5ae1a-99fb-44d3-922b-08ba188685ec" providerId="ADAL" clId="{7D7B9B4A-A664-4552-AFA3-06E11AD82C9D}" dt="2024-06-06T23:57:52.051" v="8"/>
          <ac:spMkLst>
            <pc:docMk/>
            <pc:sldMk cId="1715235441" sldId="7171"/>
            <ac:spMk id="30" creationId="{44B18FD8-8852-4B5A-8A11-5762A237E698}"/>
          </ac:spMkLst>
        </pc:spChg>
        <pc:spChg chg="add mod">
          <ac:chgData name="逸見 翼" userId="e3a5ae1a-99fb-44d3-922b-08ba188685ec" providerId="ADAL" clId="{7D7B9B4A-A664-4552-AFA3-06E11AD82C9D}" dt="2024-06-06T23:57:52.051" v="8"/>
          <ac:spMkLst>
            <pc:docMk/>
            <pc:sldMk cId="1715235441" sldId="7171"/>
            <ac:spMk id="31" creationId="{7AE81E57-88A1-42AF-994F-66EC21EC2F26}"/>
          </ac:spMkLst>
        </pc:spChg>
        <pc:spChg chg="add mod">
          <ac:chgData name="逸見 翼" userId="e3a5ae1a-99fb-44d3-922b-08ba188685ec" providerId="ADAL" clId="{7D7B9B4A-A664-4552-AFA3-06E11AD82C9D}" dt="2024-06-06T23:57:52.051" v="8"/>
          <ac:spMkLst>
            <pc:docMk/>
            <pc:sldMk cId="1715235441" sldId="7171"/>
            <ac:spMk id="32" creationId="{04B98986-AC42-4E32-AB4C-9CB7DEFE9C0B}"/>
          </ac:spMkLst>
        </pc:spChg>
        <pc:spChg chg="add mod">
          <ac:chgData name="逸見 翼" userId="e3a5ae1a-99fb-44d3-922b-08ba188685ec" providerId="ADAL" clId="{7D7B9B4A-A664-4552-AFA3-06E11AD82C9D}" dt="2024-06-06T23:57:52.051" v="8"/>
          <ac:spMkLst>
            <pc:docMk/>
            <pc:sldMk cId="1715235441" sldId="7171"/>
            <ac:spMk id="33" creationId="{34CD61C7-BB5A-4BEF-AC4D-3AB891A65ADD}"/>
          </ac:spMkLst>
        </pc:spChg>
        <pc:spChg chg="add mod">
          <ac:chgData name="逸見 翼" userId="e3a5ae1a-99fb-44d3-922b-08ba188685ec" providerId="ADAL" clId="{7D7B9B4A-A664-4552-AFA3-06E11AD82C9D}" dt="2024-06-06T23:57:52.051" v="8"/>
          <ac:spMkLst>
            <pc:docMk/>
            <pc:sldMk cId="1715235441" sldId="7171"/>
            <ac:spMk id="34" creationId="{39796186-5C60-4EC4-BC32-60FC814878B9}"/>
          </ac:spMkLst>
        </pc:spChg>
        <pc:spChg chg="add mod">
          <ac:chgData name="逸見 翼" userId="e3a5ae1a-99fb-44d3-922b-08ba188685ec" providerId="ADAL" clId="{7D7B9B4A-A664-4552-AFA3-06E11AD82C9D}" dt="2024-06-06T23:57:52.051" v="8"/>
          <ac:spMkLst>
            <pc:docMk/>
            <pc:sldMk cId="1715235441" sldId="7171"/>
            <ac:spMk id="35" creationId="{655E87F7-BBAF-410B-83B8-E9940B4B89C4}"/>
          </ac:spMkLst>
        </pc:spChg>
        <pc:spChg chg="mod">
          <ac:chgData name="逸見 翼" userId="e3a5ae1a-99fb-44d3-922b-08ba188685ec" providerId="ADAL" clId="{7D7B9B4A-A664-4552-AFA3-06E11AD82C9D}" dt="2024-06-06T23:57:52.051" v="8"/>
          <ac:spMkLst>
            <pc:docMk/>
            <pc:sldMk cId="1715235441" sldId="7171"/>
            <ac:spMk id="39" creationId="{AED0512C-59E5-54DD-088C-05D55E322CA9}"/>
          </ac:spMkLst>
        </pc:spChg>
        <pc:spChg chg="mod">
          <ac:chgData name="逸見 翼" userId="e3a5ae1a-99fb-44d3-922b-08ba188685ec" providerId="ADAL" clId="{7D7B9B4A-A664-4552-AFA3-06E11AD82C9D}" dt="2024-06-06T23:57:52.051" v="8"/>
          <ac:spMkLst>
            <pc:docMk/>
            <pc:sldMk cId="1715235441" sldId="7171"/>
            <ac:spMk id="40" creationId="{B8DA4150-AFC5-9E5F-094D-2BE65A805111}"/>
          </ac:spMkLst>
        </pc:spChg>
        <pc:spChg chg="mod">
          <ac:chgData name="逸見 翼" userId="e3a5ae1a-99fb-44d3-922b-08ba188685ec" providerId="ADAL" clId="{7D7B9B4A-A664-4552-AFA3-06E11AD82C9D}" dt="2024-06-06T23:57:52.051" v="8"/>
          <ac:spMkLst>
            <pc:docMk/>
            <pc:sldMk cId="1715235441" sldId="7171"/>
            <ac:spMk id="42" creationId="{3F3565BC-7422-3C80-24DF-89BCE5B29657}"/>
          </ac:spMkLst>
        </pc:spChg>
        <pc:spChg chg="mod">
          <ac:chgData name="逸見 翼" userId="e3a5ae1a-99fb-44d3-922b-08ba188685ec" providerId="ADAL" clId="{7D7B9B4A-A664-4552-AFA3-06E11AD82C9D}" dt="2024-06-06T23:57:52.051" v="8"/>
          <ac:spMkLst>
            <pc:docMk/>
            <pc:sldMk cId="1715235441" sldId="7171"/>
            <ac:spMk id="43" creationId="{710B191D-73FD-4B60-FD59-3F395D3EA90C}"/>
          </ac:spMkLst>
        </pc:spChg>
        <pc:spChg chg="mod">
          <ac:chgData name="逸見 翼" userId="e3a5ae1a-99fb-44d3-922b-08ba188685ec" providerId="ADAL" clId="{7D7B9B4A-A664-4552-AFA3-06E11AD82C9D}" dt="2024-06-06T23:57:52.051" v="8"/>
          <ac:spMkLst>
            <pc:docMk/>
            <pc:sldMk cId="1715235441" sldId="7171"/>
            <ac:spMk id="45" creationId="{0D2E0DE2-0064-3605-4FE9-4B7A1A16B7BB}"/>
          </ac:spMkLst>
        </pc:spChg>
        <pc:spChg chg="mod">
          <ac:chgData name="逸見 翼" userId="e3a5ae1a-99fb-44d3-922b-08ba188685ec" providerId="ADAL" clId="{7D7B9B4A-A664-4552-AFA3-06E11AD82C9D}" dt="2024-06-06T23:57:52.051" v="8"/>
          <ac:spMkLst>
            <pc:docMk/>
            <pc:sldMk cId="1715235441" sldId="7171"/>
            <ac:spMk id="47" creationId="{829A6725-2F8F-0C2E-4DA0-9CDA1BF8390F}"/>
          </ac:spMkLst>
        </pc:spChg>
        <pc:spChg chg="add mod">
          <ac:chgData name="逸見 翼" userId="e3a5ae1a-99fb-44d3-922b-08ba188685ec" providerId="ADAL" clId="{7D7B9B4A-A664-4552-AFA3-06E11AD82C9D}" dt="2024-06-06T23:57:52.051" v="8"/>
          <ac:spMkLst>
            <pc:docMk/>
            <pc:sldMk cId="1715235441" sldId="7171"/>
            <ac:spMk id="50" creationId="{4B8720E0-610E-8E43-4707-7775EB6C466D}"/>
          </ac:spMkLst>
        </pc:spChg>
        <pc:spChg chg="add mod">
          <ac:chgData name="逸見 翼" userId="e3a5ae1a-99fb-44d3-922b-08ba188685ec" providerId="ADAL" clId="{7D7B9B4A-A664-4552-AFA3-06E11AD82C9D}" dt="2024-06-06T23:58:01.426" v="12"/>
          <ac:spMkLst>
            <pc:docMk/>
            <pc:sldMk cId="1715235441" sldId="7171"/>
            <ac:spMk id="52" creationId="{C606AE59-6B38-9A05-D7EB-B3FD3EC20BA7}"/>
          </ac:spMkLst>
        </pc:spChg>
        <pc:spChg chg="add mod">
          <ac:chgData name="逸見 翼" userId="e3a5ae1a-99fb-44d3-922b-08ba188685ec" providerId="ADAL" clId="{7D7B9B4A-A664-4552-AFA3-06E11AD82C9D}" dt="2024-06-06T23:58:01.426" v="12"/>
          <ac:spMkLst>
            <pc:docMk/>
            <pc:sldMk cId="1715235441" sldId="7171"/>
            <ac:spMk id="53" creationId="{443255B0-9833-DEAF-51E4-092A79EE70E3}"/>
          </ac:spMkLst>
        </pc:spChg>
        <pc:spChg chg="add mod">
          <ac:chgData name="逸見 翼" userId="e3a5ae1a-99fb-44d3-922b-08ba188685ec" providerId="ADAL" clId="{7D7B9B4A-A664-4552-AFA3-06E11AD82C9D}" dt="2024-06-06T23:58:01.426" v="12"/>
          <ac:spMkLst>
            <pc:docMk/>
            <pc:sldMk cId="1715235441" sldId="7171"/>
            <ac:spMk id="54" creationId="{FEBECC44-5387-DA30-A5F3-1E43654F9473}"/>
          </ac:spMkLst>
        </pc:spChg>
        <pc:spChg chg="add mod">
          <ac:chgData name="逸見 翼" userId="e3a5ae1a-99fb-44d3-922b-08ba188685ec" providerId="ADAL" clId="{7D7B9B4A-A664-4552-AFA3-06E11AD82C9D}" dt="2024-06-06T23:58:01.426" v="12"/>
          <ac:spMkLst>
            <pc:docMk/>
            <pc:sldMk cId="1715235441" sldId="7171"/>
            <ac:spMk id="55" creationId="{2538CD08-29A9-2786-7B02-E89D5F68A5B8}"/>
          </ac:spMkLst>
        </pc:spChg>
        <pc:spChg chg="add mod">
          <ac:chgData name="逸見 翼" userId="e3a5ae1a-99fb-44d3-922b-08ba188685ec" providerId="ADAL" clId="{7D7B9B4A-A664-4552-AFA3-06E11AD82C9D}" dt="2024-06-06T23:58:01.426" v="12"/>
          <ac:spMkLst>
            <pc:docMk/>
            <pc:sldMk cId="1715235441" sldId="7171"/>
            <ac:spMk id="56" creationId="{4C2F408C-F6D3-60EF-823E-1F3586D5B99A}"/>
          </ac:spMkLst>
        </pc:spChg>
        <pc:spChg chg="add mod">
          <ac:chgData name="逸見 翼" userId="e3a5ae1a-99fb-44d3-922b-08ba188685ec" providerId="ADAL" clId="{7D7B9B4A-A664-4552-AFA3-06E11AD82C9D}" dt="2024-06-06T23:58:01.426" v="12"/>
          <ac:spMkLst>
            <pc:docMk/>
            <pc:sldMk cId="1715235441" sldId="7171"/>
            <ac:spMk id="57" creationId="{2783911D-852A-2D4C-E431-6F2B776BA249}"/>
          </ac:spMkLst>
        </pc:spChg>
        <pc:spChg chg="add mod">
          <ac:chgData name="逸見 翼" userId="e3a5ae1a-99fb-44d3-922b-08ba188685ec" providerId="ADAL" clId="{7D7B9B4A-A664-4552-AFA3-06E11AD82C9D}" dt="2024-06-06T23:58:01.426" v="12"/>
          <ac:spMkLst>
            <pc:docMk/>
            <pc:sldMk cId="1715235441" sldId="7171"/>
            <ac:spMk id="58" creationId="{B01B7DF4-D977-637F-D06E-20666675267A}"/>
          </ac:spMkLst>
        </pc:spChg>
        <pc:spChg chg="add mod">
          <ac:chgData name="逸見 翼" userId="e3a5ae1a-99fb-44d3-922b-08ba188685ec" providerId="ADAL" clId="{7D7B9B4A-A664-4552-AFA3-06E11AD82C9D}" dt="2024-06-06T23:58:01.426" v="12"/>
          <ac:spMkLst>
            <pc:docMk/>
            <pc:sldMk cId="1715235441" sldId="7171"/>
            <ac:spMk id="59" creationId="{F6AD41B5-0265-77C3-A20B-117F2D2F11DE}"/>
          </ac:spMkLst>
        </pc:spChg>
        <pc:spChg chg="add mod">
          <ac:chgData name="逸見 翼" userId="e3a5ae1a-99fb-44d3-922b-08ba188685ec" providerId="ADAL" clId="{7D7B9B4A-A664-4552-AFA3-06E11AD82C9D}" dt="2024-06-06T23:58:01.426" v="12"/>
          <ac:spMkLst>
            <pc:docMk/>
            <pc:sldMk cId="1715235441" sldId="7171"/>
            <ac:spMk id="60" creationId="{A15BDDC1-B779-1952-9341-6CAE01D9C513}"/>
          </ac:spMkLst>
        </pc:spChg>
        <pc:spChg chg="add mod">
          <ac:chgData name="逸見 翼" userId="e3a5ae1a-99fb-44d3-922b-08ba188685ec" providerId="ADAL" clId="{7D7B9B4A-A664-4552-AFA3-06E11AD82C9D}" dt="2024-06-06T23:58:01.426" v="12"/>
          <ac:spMkLst>
            <pc:docMk/>
            <pc:sldMk cId="1715235441" sldId="7171"/>
            <ac:spMk id="61" creationId="{AAD49273-50DA-4A13-79DE-E9ACBC9E2360}"/>
          </ac:spMkLst>
        </pc:spChg>
        <pc:spChg chg="mod">
          <ac:chgData name="逸見 翼" userId="e3a5ae1a-99fb-44d3-922b-08ba188685ec" providerId="ADAL" clId="{7D7B9B4A-A664-4552-AFA3-06E11AD82C9D}" dt="2024-06-06T23:58:01.426" v="12"/>
          <ac:spMkLst>
            <pc:docMk/>
            <pc:sldMk cId="1715235441" sldId="7171"/>
            <ac:spMk id="63" creationId="{69482621-4C56-813D-4E1A-CA60589809AA}"/>
          </ac:spMkLst>
        </pc:spChg>
        <pc:spChg chg="mod">
          <ac:chgData name="逸見 翼" userId="e3a5ae1a-99fb-44d3-922b-08ba188685ec" providerId="ADAL" clId="{7D7B9B4A-A664-4552-AFA3-06E11AD82C9D}" dt="2024-06-06T23:58:01.426" v="12"/>
          <ac:spMkLst>
            <pc:docMk/>
            <pc:sldMk cId="1715235441" sldId="7171"/>
            <ac:spMk id="1024" creationId="{25E55268-E76E-CAA0-456C-F0C278CA827E}"/>
          </ac:spMkLst>
        </pc:spChg>
        <pc:spChg chg="mod">
          <ac:chgData name="逸見 翼" userId="e3a5ae1a-99fb-44d3-922b-08ba188685ec" providerId="ADAL" clId="{7D7B9B4A-A664-4552-AFA3-06E11AD82C9D}" dt="2024-06-06T23:58:01.426" v="12"/>
          <ac:spMkLst>
            <pc:docMk/>
            <pc:sldMk cId="1715235441" sldId="7171"/>
            <ac:spMk id="1027" creationId="{187C710D-6440-9DED-6428-B57F8C74ACA1}"/>
          </ac:spMkLst>
        </pc:spChg>
        <pc:spChg chg="mod">
          <ac:chgData name="逸見 翼" userId="e3a5ae1a-99fb-44d3-922b-08ba188685ec" providerId="ADAL" clId="{7D7B9B4A-A664-4552-AFA3-06E11AD82C9D}" dt="2024-06-06T23:58:01.426" v="12"/>
          <ac:spMkLst>
            <pc:docMk/>
            <pc:sldMk cId="1715235441" sldId="7171"/>
            <ac:spMk id="1028" creationId="{9C7D2F35-3E47-6E04-8E3C-32B6FD229ADC}"/>
          </ac:spMkLst>
        </pc:spChg>
        <pc:spChg chg="mod">
          <ac:chgData name="逸見 翼" userId="e3a5ae1a-99fb-44d3-922b-08ba188685ec" providerId="ADAL" clId="{7D7B9B4A-A664-4552-AFA3-06E11AD82C9D}" dt="2024-06-06T23:58:01.426" v="12"/>
          <ac:spMkLst>
            <pc:docMk/>
            <pc:sldMk cId="1715235441" sldId="7171"/>
            <ac:spMk id="1030" creationId="{B40C0DAC-3640-D27C-F296-A341959CB6DB}"/>
          </ac:spMkLst>
        </pc:spChg>
        <pc:spChg chg="mod">
          <ac:chgData name="逸見 翼" userId="e3a5ae1a-99fb-44d3-922b-08ba188685ec" providerId="ADAL" clId="{7D7B9B4A-A664-4552-AFA3-06E11AD82C9D}" dt="2024-06-06T23:58:01.426" v="12"/>
          <ac:spMkLst>
            <pc:docMk/>
            <pc:sldMk cId="1715235441" sldId="7171"/>
            <ac:spMk id="1032" creationId="{C81BD4F6-0AE2-7222-C28E-52814E7A1FAD}"/>
          </ac:spMkLst>
        </pc:spChg>
        <pc:spChg chg="add mod">
          <ac:chgData name="逸見 翼" userId="e3a5ae1a-99fb-44d3-922b-08ba188685ec" providerId="ADAL" clId="{7D7B9B4A-A664-4552-AFA3-06E11AD82C9D}" dt="2024-06-06T23:58:01.426" v="12"/>
          <ac:spMkLst>
            <pc:docMk/>
            <pc:sldMk cId="1715235441" sldId="7171"/>
            <ac:spMk id="1035" creationId="{FBF4F7AC-439D-CF5D-931D-0D59D9E24B96}"/>
          </ac:spMkLst>
        </pc:spChg>
        <pc:spChg chg="del">
          <ac:chgData name="逸見 翼" userId="e3a5ae1a-99fb-44d3-922b-08ba188685ec" providerId="ADAL" clId="{7D7B9B4A-A664-4552-AFA3-06E11AD82C9D}" dt="2024-06-06T23:57:44.702" v="2" actId="21"/>
          <ac:spMkLst>
            <pc:docMk/>
            <pc:sldMk cId="1715235441" sldId="7171"/>
            <ac:spMk id="1074" creationId="{C6DAD8A1-B01A-93A2-FA9A-BE4B6F967FF6}"/>
          </ac:spMkLst>
        </pc:spChg>
        <pc:grpChg chg="add mod">
          <ac:chgData name="逸見 翼" userId="e3a5ae1a-99fb-44d3-922b-08ba188685ec" providerId="ADAL" clId="{7D7B9B4A-A664-4552-AFA3-06E11AD82C9D}" dt="2024-06-06T23:57:52.051" v="8"/>
          <ac:grpSpMkLst>
            <pc:docMk/>
            <pc:sldMk cId="1715235441" sldId="7171"/>
            <ac:grpSpMk id="36" creationId="{58D71D42-B4E2-611E-8F3E-EC92F9866469}"/>
          </ac:grpSpMkLst>
        </pc:grpChg>
        <pc:grpChg chg="del">
          <ac:chgData name="逸見 翼" userId="e3a5ae1a-99fb-44d3-922b-08ba188685ec" providerId="ADAL" clId="{7D7B9B4A-A664-4552-AFA3-06E11AD82C9D}" dt="2024-06-06T23:57:44.702" v="2" actId="21"/>
          <ac:grpSpMkLst>
            <pc:docMk/>
            <pc:sldMk cId="1715235441" sldId="7171"/>
            <ac:grpSpMk id="38" creationId="{58D71D42-B4E2-611E-8F3E-EC92F9866469}"/>
          </ac:grpSpMkLst>
        </pc:grpChg>
        <pc:grpChg chg="add mod">
          <ac:chgData name="逸見 翼" userId="e3a5ae1a-99fb-44d3-922b-08ba188685ec" providerId="ADAL" clId="{7D7B9B4A-A664-4552-AFA3-06E11AD82C9D}" dt="2024-06-06T23:58:01.426" v="12"/>
          <ac:grpSpMkLst>
            <pc:docMk/>
            <pc:sldMk cId="1715235441" sldId="7171"/>
            <ac:grpSpMk id="62" creationId="{B1B4D598-90FC-AE14-F9F3-B94CAF4E3C65}"/>
          </ac:grpSpMkLst>
        </pc:grpChg>
        <pc:picChg chg="add">
          <ac:chgData name="逸見 翼" userId="e3a5ae1a-99fb-44d3-922b-08ba188685ec" providerId="ADAL" clId="{7D7B9B4A-A664-4552-AFA3-06E11AD82C9D}" dt="2024-06-06T23:57:46.861" v="3"/>
          <ac:picMkLst>
            <pc:docMk/>
            <pc:sldMk cId="1715235441" sldId="7171"/>
            <ac:picMk id="3" creationId="{54CC0868-D235-92F7-DA5E-EC47741EFC64}"/>
          </ac:picMkLst>
        </pc:picChg>
        <pc:picChg chg="del">
          <ac:chgData name="逸見 翼" userId="e3a5ae1a-99fb-44d3-922b-08ba188685ec" providerId="ADAL" clId="{7D7B9B4A-A664-4552-AFA3-06E11AD82C9D}" dt="2024-06-06T23:57:44.702" v="2" actId="21"/>
          <ac:picMkLst>
            <pc:docMk/>
            <pc:sldMk cId="1715235441" sldId="7171"/>
            <ac:picMk id="14" creationId="{936302E1-67F3-059C-63D8-AB2E3B9E373A}"/>
          </ac:picMkLst>
        </pc:picChg>
        <pc:picChg chg="add mod">
          <ac:chgData name="逸見 翼" userId="e3a5ae1a-99fb-44d3-922b-08ba188685ec" providerId="ADAL" clId="{7D7B9B4A-A664-4552-AFA3-06E11AD82C9D}" dt="2024-06-06T23:57:50.902" v="7" actId="571"/>
          <ac:picMkLst>
            <pc:docMk/>
            <pc:sldMk cId="1715235441" sldId="7171"/>
            <ac:picMk id="16" creationId="{F6AAECF6-3E85-CA08-3DC4-2852237881B5}"/>
          </ac:picMkLst>
        </pc:picChg>
        <pc:picChg chg="add mod">
          <ac:chgData name="逸見 翼" userId="e3a5ae1a-99fb-44d3-922b-08ba188685ec" providerId="ADAL" clId="{7D7B9B4A-A664-4552-AFA3-06E11AD82C9D}" dt="2024-06-06T23:57:50.611" v="6" actId="571"/>
          <ac:picMkLst>
            <pc:docMk/>
            <pc:sldMk cId="1715235441" sldId="7171"/>
            <ac:picMk id="17" creationId="{B6CA305A-C558-5C81-FC6E-204ADF6AD77F}"/>
          </ac:picMkLst>
        </pc:picChg>
        <pc:picChg chg="mod">
          <ac:chgData name="逸見 翼" userId="e3a5ae1a-99fb-44d3-922b-08ba188685ec" providerId="ADAL" clId="{7D7B9B4A-A664-4552-AFA3-06E11AD82C9D}" dt="2024-06-06T23:57:52.051" v="8"/>
          <ac:picMkLst>
            <pc:docMk/>
            <pc:sldMk cId="1715235441" sldId="7171"/>
            <ac:picMk id="41" creationId="{38822C7A-760D-CDBA-AE63-ACA1D9622892}"/>
          </ac:picMkLst>
        </pc:picChg>
        <pc:picChg chg="mod">
          <ac:chgData name="逸見 翼" userId="e3a5ae1a-99fb-44d3-922b-08ba188685ec" providerId="ADAL" clId="{7D7B9B4A-A664-4552-AFA3-06E11AD82C9D}" dt="2024-06-06T23:57:52.051" v="8"/>
          <ac:picMkLst>
            <pc:docMk/>
            <pc:sldMk cId="1715235441" sldId="7171"/>
            <ac:picMk id="44" creationId="{EE9E7169-3E58-CDC3-D750-C57C417836AC}"/>
          </ac:picMkLst>
        </pc:picChg>
        <pc:picChg chg="mod">
          <ac:chgData name="逸見 翼" userId="e3a5ae1a-99fb-44d3-922b-08ba188685ec" providerId="ADAL" clId="{7D7B9B4A-A664-4552-AFA3-06E11AD82C9D}" dt="2024-06-06T23:57:52.051" v="8"/>
          <ac:picMkLst>
            <pc:docMk/>
            <pc:sldMk cId="1715235441" sldId="7171"/>
            <ac:picMk id="46" creationId="{F405A75B-77C4-0BF4-F138-7EC654E9B903}"/>
          </ac:picMkLst>
        </pc:picChg>
        <pc:picChg chg="add mod">
          <ac:chgData name="逸見 翼" userId="e3a5ae1a-99fb-44d3-922b-08ba188685ec" providerId="ADAL" clId="{7D7B9B4A-A664-4552-AFA3-06E11AD82C9D}" dt="2024-06-06T23:57:52.051" v="8"/>
          <ac:picMkLst>
            <pc:docMk/>
            <pc:sldMk cId="1715235441" sldId="7171"/>
            <ac:picMk id="48" creationId="{89E655CC-3420-BEB6-7FD2-6AEE6795DBD2}"/>
          </ac:picMkLst>
        </pc:picChg>
        <pc:picChg chg="add mod">
          <ac:chgData name="逸見 翼" userId="e3a5ae1a-99fb-44d3-922b-08ba188685ec" providerId="ADAL" clId="{7D7B9B4A-A664-4552-AFA3-06E11AD82C9D}" dt="2024-06-06T23:57:52.051" v="8"/>
          <ac:picMkLst>
            <pc:docMk/>
            <pc:sldMk cId="1715235441" sldId="7171"/>
            <ac:picMk id="49" creationId="{936302E1-67F3-059C-63D8-AB2E3B9E373A}"/>
          </ac:picMkLst>
        </pc:picChg>
        <pc:picChg chg="add mod">
          <ac:chgData name="逸見 翼" userId="e3a5ae1a-99fb-44d3-922b-08ba188685ec" providerId="ADAL" clId="{7D7B9B4A-A664-4552-AFA3-06E11AD82C9D}" dt="2024-06-06T23:58:00.156" v="11" actId="1076"/>
          <ac:picMkLst>
            <pc:docMk/>
            <pc:sldMk cId="1715235441" sldId="7171"/>
            <ac:picMk id="51" creationId="{0855011A-40B2-777D-7BC8-C613CFCC66DE}"/>
          </ac:picMkLst>
        </pc:picChg>
        <pc:picChg chg="mod">
          <ac:chgData name="逸見 翼" userId="e3a5ae1a-99fb-44d3-922b-08ba188685ec" providerId="ADAL" clId="{7D7B9B4A-A664-4552-AFA3-06E11AD82C9D}" dt="2024-06-06T23:58:01.426" v="12"/>
          <ac:picMkLst>
            <pc:docMk/>
            <pc:sldMk cId="1715235441" sldId="7171"/>
            <ac:picMk id="1025" creationId="{835D117E-618A-89A3-D69E-FAA1A1B3CC5F}"/>
          </ac:picMkLst>
        </pc:picChg>
        <pc:picChg chg="del">
          <ac:chgData name="逸見 翼" userId="e3a5ae1a-99fb-44d3-922b-08ba188685ec" providerId="ADAL" clId="{7D7B9B4A-A664-4552-AFA3-06E11AD82C9D}" dt="2024-06-06T23:57:44.702" v="2" actId="21"/>
          <ac:picMkLst>
            <pc:docMk/>
            <pc:sldMk cId="1715235441" sldId="7171"/>
            <ac:picMk id="1026" creationId="{89E655CC-3420-BEB6-7FD2-6AEE6795DBD2}"/>
          </ac:picMkLst>
        </pc:picChg>
        <pc:picChg chg="mod">
          <ac:chgData name="逸見 翼" userId="e3a5ae1a-99fb-44d3-922b-08ba188685ec" providerId="ADAL" clId="{7D7B9B4A-A664-4552-AFA3-06E11AD82C9D}" dt="2024-06-06T23:58:01.426" v="12"/>
          <ac:picMkLst>
            <pc:docMk/>
            <pc:sldMk cId="1715235441" sldId="7171"/>
            <ac:picMk id="1029" creationId="{7871B9C5-16DF-E938-FF03-1BCFA2033E87}"/>
          </ac:picMkLst>
        </pc:picChg>
        <pc:picChg chg="mod">
          <ac:chgData name="逸見 翼" userId="e3a5ae1a-99fb-44d3-922b-08ba188685ec" providerId="ADAL" clId="{7D7B9B4A-A664-4552-AFA3-06E11AD82C9D}" dt="2024-06-06T23:58:01.426" v="12"/>
          <ac:picMkLst>
            <pc:docMk/>
            <pc:sldMk cId="1715235441" sldId="7171"/>
            <ac:picMk id="1031" creationId="{26EC47EC-F07D-90D2-8032-0D8B765C0878}"/>
          </ac:picMkLst>
        </pc:picChg>
        <pc:picChg chg="add mod">
          <ac:chgData name="逸見 翼" userId="e3a5ae1a-99fb-44d3-922b-08ba188685ec" providerId="ADAL" clId="{7D7B9B4A-A664-4552-AFA3-06E11AD82C9D}" dt="2024-06-06T23:58:01.426" v="12"/>
          <ac:picMkLst>
            <pc:docMk/>
            <pc:sldMk cId="1715235441" sldId="7171"/>
            <ac:picMk id="1033" creationId="{B3D6EB01-D3E7-F24D-6C05-450585AF2610}"/>
          </ac:picMkLst>
        </pc:picChg>
        <pc:picChg chg="add mod">
          <ac:chgData name="逸見 翼" userId="e3a5ae1a-99fb-44d3-922b-08ba188685ec" providerId="ADAL" clId="{7D7B9B4A-A664-4552-AFA3-06E11AD82C9D}" dt="2024-06-06T23:58:01.426" v="12"/>
          <ac:picMkLst>
            <pc:docMk/>
            <pc:sldMk cId="1715235441" sldId="7171"/>
            <ac:picMk id="1034" creationId="{6010779C-3469-5964-B6C8-043674A1133A}"/>
          </ac:picMkLst>
        </pc:picChg>
        <pc:picChg chg="add del mod">
          <ac:chgData name="逸見 翼" userId="e3a5ae1a-99fb-44d3-922b-08ba188685ec" providerId="ADAL" clId="{7D7B9B4A-A664-4552-AFA3-06E11AD82C9D}" dt="2024-06-06T23:58:15.534" v="20" actId="478"/>
          <ac:picMkLst>
            <pc:docMk/>
            <pc:sldMk cId="1715235441" sldId="7171"/>
            <ac:picMk id="1036" creationId="{3DEA8F28-2FD6-E01F-1B3F-22C52A8A5147}"/>
          </ac:picMkLst>
        </pc:picChg>
        <pc:picChg chg="add mod modCrop">
          <ac:chgData name="逸見 翼" userId="e3a5ae1a-99fb-44d3-922b-08ba188685ec" providerId="ADAL" clId="{7D7B9B4A-A664-4552-AFA3-06E11AD82C9D}" dt="2024-06-06T23:58:28.030" v="35" actId="1037"/>
          <ac:picMkLst>
            <pc:docMk/>
            <pc:sldMk cId="1715235441" sldId="7171"/>
            <ac:picMk id="1037" creationId="{DC877C04-57E6-7E61-E9A2-5D7FCCA48D28}"/>
          </ac:picMkLst>
        </pc:picChg>
      </pc:sldChg>
      <pc:sldChg chg="addSp delSp modSp">
        <pc:chgData name="逸見 翼" userId="e3a5ae1a-99fb-44d3-922b-08ba188685ec" providerId="ADAL" clId="{7D7B9B4A-A664-4552-AFA3-06E11AD82C9D}" dt="2024-06-07T00:01:29.857" v="85"/>
        <pc:sldMkLst>
          <pc:docMk/>
          <pc:sldMk cId="2401202166" sldId="7172"/>
        </pc:sldMkLst>
        <pc:spChg chg="add mod">
          <ac:chgData name="逸見 翼" userId="e3a5ae1a-99fb-44d3-922b-08ba188685ec" providerId="ADAL" clId="{7D7B9B4A-A664-4552-AFA3-06E11AD82C9D}" dt="2024-06-07T00:01:29.857" v="85"/>
          <ac:spMkLst>
            <pc:docMk/>
            <pc:sldMk cId="2401202166" sldId="7172"/>
            <ac:spMk id="2" creationId="{38D25F3E-DC39-EE87-7943-8EFAC2CE6BCD}"/>
          </ac:spMkLst>
        </pc:spChg>
        <pc:spChg chg="del">
          <ac:chgData name="逸見 翼" userId="e3a5ae1a-99fb-44d3-922b-08ba188685ec" providerId="ADAL" clId="{7D7B9B4A-A664-4552-AFA3-06E11AD82C9D}" dt="2024-06-07T00:01:29.715" v="84" actId="478"/>
          <ac:spMkLst>
            <pc:docMk/>
            <pc:sldMk cId="2401202166" sldId="7172"/>
            <ac:spMk id="3" creationId="{E6EFFCD0-F033-8EBF-5F8D-16AFF2EA243A}"/>
          </ac:spMkLst>
        </pc:spChg>
      </pc:sldChg>
      <pc:sldChg chg="addSp delSp modSp">
        <pc:chgData name="逸見 翼" userId="e3a5ae1a-99fb-44d3-922b-08ba188685ec" providerId="ADAL" clId="{7D7B9B4A-A664-4552-AFA3-06E11AD82C9D}" dt="2024-06-07T00:01:32.401" v="87"/>
        <pc:sldMkLst>
          <pc:docMk/>
          <pc:sldMk cId="2986769290" sldId="7173"/>
        </pc:sldMkLst>
        <pc:spChg chg="del">
          <ac:chgData name="逸見 翼" userId="e3a5ae1a-99fb-44d3-922b-08ba188685ec" providerId="ADAL" clId="{7D7B9B4A-A664-4552-AFA3-06E11AD82C9D}" dt="2024-06-07T00:01:32.235" v="86" actId="478"/>
          <ac:spMkLst>
            <pc:docMk/>
            <pc:sldMk cId="2986769290" sldId="7173"/>
            <ac:spMk id="3" creationId="{F20F0A71-7CA4-8646-364F-926945D74CFF}"/>
          </ac:spMkLst>
        </pc:spChg>
        <pc:spChg chg="add mod">
          <ac:chgData name="逸見 翼" userId="e3a5ae1a-99fb-44d3-922b-08ba188685ec" providerId="ADAL" clId="{7D7B9B4A-A664-4552-AFA3-06E11AD82C9D}" dt="2024-06-07T00:01:32.401" v="87"/>
          <ac:spMkLst>
            <pc:docMk/>
            <pc:sldMk cId="2986769290" sldId="7173"/>
            <ac:spMk id="5" creationId="{F45AC8B1-B613-D52B-D7F7-740404D0722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62074-ACDA-436A-830A-F3BC9743F120}" type="datetimeFigureOut">
              <a:rPr kumimoji="1" lang="ja-JP" altLang="en-US" smtClean="0"/>
              <a:t>2024/6/7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9C1F27-5599-4134-A0E3-06E6237255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81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F2558-011C-4356-9843-BE7742399787}" type="datetimeFigureOut">
              <a:rPr kumimoji="1" lang="ja-JP" altLang="en-US" smtClean="0"/>
              <a:t>2024/6/7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498022-995E-434E-91CC-709FBC3657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0924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996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3645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9520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b="0" i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2301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Clr>
                <a:srgbClr val="FF0000"/>
              </a:buClr>
              <a:buFont typeface="HGP創英角ｺﾞｼｯｸUB" panose="020B0900000000000000" pitchFamily="50" charset="-128"/>
              <a:buNone/>
            </a:pP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0336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3121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8337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/>
          </a:p>
        </p:txBody>
      </p:sp>
    </p:spTree>
    <p:extLst>
      <p:ext uri="{BB962C8B-B14F-4D97-AF65-F5344CB8AC3E}">
        <p14:creationId xmlns:p14="http://schemas.microsoft.com/office/powerpoint/2010/main" val="2363405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8811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24444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0434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70034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41877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>
              <a:ea typeface="ＭＳ Ｐゴシック"/>
              <a:cs typeface="Calibri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02667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8270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78108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6903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1874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2155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3310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1426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498022-995E-434E-91CC-709FBC3657F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62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7497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9452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498022-995E-434E-91CC-709FBC3657F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5957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6C18198-1660-41D5-B4A6-DE15D560FD7C}"/>
              </a:ext>
            </a:extLst>
          </p:cNvPr>
          <p:cNvSpPr/>
          <p:nvPr userDrawn="1"/>
        </p:nvSpPr>
        <p:spPr>
          <a:xfrm>
            <a:off x="0" y="1340768"/>
            <a:ext cx="9144000" cy="3456384"/>
          </a:xfrm>
          <a:prstGeom prst="rect">
            <a:avLst/>
          </a:prstGeom>
          <a:solidFill>
            <a:srgbClr val="00AA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1AD38E5D-30D1-4BA3-8FA0-5A9E087B528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2553022"/>
            <a:ext cx="9144000" cy="1031875"/>
          </a:xfrm>
        </p:spPr>
        <p:txBody>
          <a:bodyPr/>
          <a:lstStyle>
            <a:lvl1pPr algn="ctr">
              <a:defRPr sz="44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ja-JP" altLang="en-US" noProof="0"/>
              <a:t>マスター タイトルの書式設定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B3FD33C2-F3F1-49C9-BFF8-0DC64A92290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707904" y="5229200"/>
            <a:ext cx="5190034" cy="936104"/>
          </a:xfrm>
        </p:spPr>
        <p:txBody>
          <a:bodyPr/>
          <a:lstStyle>
            <a:lvl1pPr marL="0" indent="0" algn="r">
              <a:buFont typeface="Arial" charset="0"/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ja-JP" altLang="en-US" noProof="0"/>
              <a:t>マスター サブタイトルの書式設定</a:t>
            </a: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A2FEAA2B-9E47-4DB5-A342-2E0141EDFAE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4AA733EB-50AA-47CB-8536-87D6183972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91482"/>
            <a:ext cx="9144000" cy="36512"/>
          </a:xfrm>
          <a:prstGeom prst="rect">
            <a:avLst/>
          </a:prstGeom>
          <a:solidFill>
            <a:srgbClr val="595B5A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2574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94F8B5-F998-4111-8B6D-72E048A4C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007C8F5-02B2-46D1-91B8-B3B49C623D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34818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D2D067-B8D2-447B-824E-C06A3E9BD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8B0D56-8EA5-4919-9376-340CD51A0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EC1A542-FF5D-480B-A20B-93536F108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068C-6F8D-4FCB-B158-376A849F3EB6}" type="datetimeFigureOut">
              <a:rPr kumimoji="1" lang="ja-JP" altLang="en-US" smtClean="0"/>
              <a:t>2024/6/7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E9747E7-CF6B-4579-8E50-EA8E4E1A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B9FF19-033B-47EE-AED9-715F3715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DA99-7B43-4741-9EA3-83AD9FCAA1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2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73014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6706" y="1052512"/>
            <a:ext cx="8510588" cy="5256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0" y="765175"/>
            <a:ext cx="9144000" cy="73025"/>
          </a:xfrm>
          <a:prstGeom prst="rect">
            <a:avLst/>
          </a:prstGeom>
          <a:solidFill>
            <a:srgbClr val="00AAEB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ja-JP" altLang="ja-JP" b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31" name="Rectangle 9"/>
          <p:cNvSpPr>
            <a:spLocks noChangeArrowheads="1"/>
          </p:cNvSpPr>
          <p:nvPr/>
        </p:nvSpPr>
        <p:spPr bwMode="auto">
          <a:xfrm>
            <a:off x="0" y="6591482"/>
            <a:ext cx="9144000" cy="36512"/>
          </a:xfrm>
          <a:prstGeom prst="rect">
            <a:avLst/>
          </a:prstGeom>
          <a:solidFill>
            <a:srgbClr val="595B5A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ja-JP" altLang="en-US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8952CE7-8F1C-4C43-B2A5-59617519E0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228184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7127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0" r:id="rId2"/>
    <p:sldLayoutId id="2147483675" r:id="rId3"/>
    <p:sldLayoutId id="2147483676" r:id="rId4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rgbClr val="181818"/>
          </a:solidFill>
          <a:latin typeface="+mj-ea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181818"/>
          </a:solidFill>
          <a:latin typeface="HGP創英角ｺﾞｼｯｸUB" pitchFamily="50" charset="-128"/>
          <a:ea typeface="HGP創英角ｺﾞｼｯｸUB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181818"/>
          </a:solidFill>
          <a:latin typeface="HGP創英角ｺﾞｼｯｸUB" pitchFamily="50" charset="-128"/>
          <a:ea typeface="HGP創英角ｺﾞｼｯｸUB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181818"/>
          </a:solidFill>
          <a:latin typeface="HGP創英角ｺﾞｼｯｸUB" pitchFamily="50" charset="-128"/>
          <a:ea typeface="HGP創英角ｺﾞｼｯｸUB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181818"/>
          </a:solidFill>
          <a:latin typeface="HGP創英角ｺﾞｼｯｸUB" pitchFamily="50" charset="-128"/>
          <a:ea typeface="HGP創英角ｺﾞｼｯｸUB" pitchFamily="5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181818"/>
          </a:solidFill>
          <a:latin typeface="HGP創英角ｺﾞｼｯｸUB" pitchFamily="50" charset="-128"/>
          <a:ea typeface="HGP創英角ｺﾞｼｯｸUB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181818"/>
          </a:solidFill>
          <a:latin typeface="HGP創英角ｺﾞｼｯｸUB" pitchFamily="50" charset="-128"/>
          <a:ea typeface="HGP創英角ｺﾞｼｯｸUB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181818"/>
          </a:solidFill>
          <a:latin typeface="HGP創英角ｺﾞｼｯｸUB" pitchFamily="50" charset="-128"/>
          <a:ea typeface="HGP創英角ｺﾞｼｯｸUB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200">
          <a:solidFill>
            <a:srgbClr val="181818"/>
          </a:solidFill>
          <a:latin typeface="HGP創英角ｺﾞｼｯｸUB" pitchFamily="50" charset="-128"/>
          <a:ea typeface="HGP創英角ｺﾞｼｯｸUB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595B5A"/>
        </a:buClr>
        <a:buFont typeface="Arial" charset="0"/>
        <a:buAutoNum type="arabicPeriod"/>
        <a:defRPr kumimoji="1" sz="4400" b="1">
          <a:solidFill>
            <a:srgbClr val="181818"/>
          </a:solidFill>
          <a:latin typeface="+mn-ea"/>
          <a:ea typeface="+mn-ea"/>
          <a:cs typeface="+mn-cs"/>
        </a:defRPr>
      </a:lvl1pPr>
      <a:lvl2pPr marL="673100" indent="-304800" algn="l" rtl="0" eaLnBrk="1" fontAlgn="base" hangingPunct="1">
        <a:spcBef>
          <a:spcPct val="20000"/>
        </a:spcBef>
        <a:spcAft>
          <a:spcPct val="0"/>
        </a:spcAft>
        <a:buClr>
          <a:srgbClr val="595B5A"/>
        </a:buClr>
        <a:buFont typeface="Wingdings" pitchFamily="2" charset="2"/>
        <a:buChar char="n"/>
        <a:defRPr kumimoji="1" sz="3600" b="1">
          <a:solidFill>
            <a:srgbClr val="181818"/>
          </a:solidFill>
          <a:latin typeface="+mn-ea"/>
          <a:ea typeface="+mn-ea"/>
        </a:defRPr>
      </a:lvl2pPr>
      <a:lvl3pPr marL="1047750" indent="-266700" algn="l" rtl="0" eaLnBrk="1" fontAlgn="base" hangingPunct="1">
        <a:spcBef>
          <a:spcPct val="20000"/>
        </a:spcBef>
        <a:spcAft>
          <a:spcPct val="0"/>
        </a:spcAft>
        <a:buClr>
          <a:srgbClr val="595B5A"/>
        </a:buClr>
        <a:buFont typeface="Times" charset="0"/>
        <a:buChar char="•"/>
        <a:defRPr kumimoji="1" sz="2800" b="1">
          <a:solidFill>
            <a:srgbClr val="181818"/>
          </a:solidFill>
          <a:latin typeface="+mn-ea"/>
          <a:ea typeface="+mn-ea"/>
        </a:defRPr>
      </a:lvl3pPr>
      <a:lvl4pPr marL="1366838" indent="-228600" algn="l" rtl="0" eaLnBrk="1" fontAlgn="base" hangingPunct="1">
        <a:spcBef>
          <a:spcPct val="20000"/>
        </a:spcBef>
        <a:spcAft>
          <a:spcPct val="0"/>
        </a:spcAft>
        <a:buClr>
          <a:srgbClr val="595B5A"/>
        </a:buClr>
        <a:buChar char="–"/>
        <a:defRPr kumimoji="1" sz="2000" b="1">
          <a:solidFill>
            <a:srgbClr val="181818"/>
          </a:solidFill>
          <a:latin typeface="+mn-ea"/>
          <a:ea typeface="+mn-ea"/>
        </a:defRPr>
      </a:lvl4pPr>
      <a:lvl5pPr marL="2443163" indent="-342900" algn="l" rtl="0" eaLnBrk="1" fontAlgn="base" hangingPunct="1">
        <a:spcBef>
          <a:spcPct val="20000"/>
        </a:spcBef>
        <a:spcAft>
          <a:spcPct val="0"/>
        </a:spcAft>
        <a:buClr>
          <a:srgbClr val="595B5A"/>
        </a:buClr>
        <a:buChar char="»"/>
        <a:defRPr kumimoji="1" sz="1600" b="1">
          <a:solidFill>
            <a:srgbClr val="181818"/>
          </a:solidFill>
          <a:latin typeface="+mn-ea"/>
          <a:ea typeface="+mn-ea"/>
        </a:defRPr>
      </a:lvl5pPr>
      <a:lvl6pPr marL="2900363" indent="-342900" algn="l" rtl="0" eaLnBrk="1" fontAlgn="base" hangingPunct="1">
        <a:spcBef>
          <a:spcPct val="20000"/>
        </a:spcBef>
        <a:spcAft>
          <a:spcPct val="0"/>
        </a:spcAft>
        <a:buClr>
          <a:srgbClr val="595B5A"/>
        </a:buClr>
        <a:buChar char="»"/>
        <a:defRPr kumimoji="1" sz="1600">
          <a:solidFill>
            <a:srgbClr val="181818"/>
          </a:solidFill>
          <a:latin typeface="+mn-lt"/>
          <a:ea typeface="+mn-ea"/>
        </a:defRPr>
      </a:lvl6pPr>
      <a:lvl7pPr marL="3357563" indent="-342900" algn="l" rtl="0" eaLnBrk="1" fontAlgn="base" hangingPunct="1">
        <a:spcBef>
          <a:spcPct val="20000"/>
        </a:spcBef>
        <a:spcAft>
          <a:spcPct val="0"/>
        </a:spcAft>
        <a:buClr>
          <a:srgbClr val="595B5A"/>
        </a:buClr>
        <a:buChar char="»"/>
        <a:defRPr kumimoji="1" sz="1600">
          <a:solidFill>
            <a:srgbClr val="181818"/>
          </a:solidFill>
          <a:latin typeface="+mn-lt"/>
          <a:ea typeface="+mn-ea"/>
        </a:defRPr>
      </a:lvl7pPr>
      <a:lvl8pPr marL="3814763" indent="-342900" algn="l" rtl="0" eaLnBrk="1" fontAlgn="base" hangingPunct="1">
        <a:spcBef>
          <a:spcPct val="20000"/>
        </a:spcBef>
        <a:spcAft>
          <a:spcPct val="0"/>
        </a:spcAft>
        <a:buClr>
          <a:srgbClr val="595B5A"/>
        </a:buClr>
        <a:buChar char="»"/>
        <a:defRPr kumimoji="1" sz="1600">
          <a:solidFill>
            <a:srgbClr val="181818"/>
          </a:solidFill>
          <a:latin typeface="+mn-lt"/>
          <a:ea typeface="+mn-ea"/>
        </a:defRPr>
      </a:lvl8pPr>
      <a:lvl9pPr marL="4271963" indent="-342900" algn="l" rtl="0" eaLnBrk="1" fontAlgn="base" hangingPunct="1">
        <a:spcBef>
          <a:spcPct val="20000"/>
        </a:spcBef>
        <a:spcAft>
          <a:spcPct val="0"/>
        </a:spcAft>
        <a:buClr>
          <a:srgbClr val="595B5A"/>
        </a:buClr>
        <a:buChar char="»"/>
        <a:defRPr kumimoji="1" sz="1600">
          <a:solidFill>
            <a:srgbClr val="181818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5C3E2-7DF3-4CBA-89C6-5C0430D94F66}" type="slidenum">
              <a:rPr lang="en-US" altLang="ja-JP" smtClean="0"/>
              <a:pPr/>
              <a:t>1</a:t>
            </a:fld>
            <a:endParaRPr lang="en-US" altLang="ja-JP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66B6218-0B56-49E4-8EEA-B630811A7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25049"/>
            <a:ext cx="9144000" cy="1811759"/>
          </a:xfrm>
        </p:spPr>
        <p:txBody>
          <a:bodyPr>
            <a:noAutofit/>
          </a:bodyPr>
          <a:lstStyle/>
          <a:p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マイナビでできること</a:t>
            </a:r>
          </a:p>
        </p:txBody>
      </p:sp>
      <p:sp>
        <p:nvSpPr>
          <p:cNvPr id="2" name="字幕 1">
            <a:extLst>
              <a:ext uri="{FF2B5EF4-FFF2-40B4-BE49-F238E27FC236}">
                <a16:creationId xmlns:a16="http://schemas.microsoft.com/office/drawing/2014/main" id="{90B7145D-E0AE-50F0-465A-E86E3CCA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409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75CA30B-51C0-45DF-8536-44FF96004A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altLang="ja-JP"/>
          </a:p>
        </p:txBody>
      </p:sp>
      <p:sp>
        <p:nvSpPr>
          <p:cNvPr id="47" name="タイトル 1">
            <a:extLst>
              <a:ext uri="{FF2B5EF4-FFF2-40B4-BE49-F238E27FC236}">
                <a16:creationId xmlns:a16="http://schemas.microsoft.com/office/drawing/2014/main" id="{A53E3495-F64B-4309-A7CC-6FBA47F9C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6528619" cy="765175"/>
          </a:xfrm>
        </p:spPr>
        <p:txBody>
          <a:bodyPr/>
          <a:lstStyle/>
          <a:p>
            <a:r>
              <a:rPr lang="ja-JP" altLang="en-US" sz="2800"/>
              <a:t>　　　　　　　</a:t>
            </a:r>
            <a:endParaRPr kumimoji="1" lang="ja-JP" altLang="en-US" sz="2800" b="1"/>
          </a:p>
        </p:txBody>
      </p:sp>
      <p:sp>
        <p:nvSpPr>
          <p:cNvPr id="49" name="タイトル 1">
            <a:extLst>
              <a:ext uri="{FF2B5EF4-FFF2-40B4-BE49-F238E27FC236}">
                <a16:creationId xmlns:a16="http://schemas.microsoft.com/office/drawing/2014/main" id="{B13083D2-16CB-45D7-90B4-28F52A5E54E4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6228184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181818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181818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181818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181818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181818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181818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181818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181818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r>
              <a:rPr lang="ja-JP" altLang="en-US" sz="2800" kern="0">
                <a:solidFill>
                  <a:schemeClr val="tx1"/>
                </a:solidFill>
              </a:rPr>
              <a:t>社数の確認方法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4ABCE01-3329-AADE-019D-CB7715E10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4" y="947777"/>
            <a:ext cx="8900931" cy="559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196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タイトル 1">
            <a:extLst>
              <a:ext uri="{FF2B5EF4-FFF2-40B4-BE49-F238E27FC236}">
                <a16:creationId xmlns:a16="http://schemas.microsoft.com/office/drawing/2014/main" id="{73388386-0A52-46D2-BCF0-C3C7C5060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400"/>
              <a:t>インターンシップ＆キャリア参加までの流れ</a:t>
            </a:r>
            <a:endParaRPr kumimoji="1" lang="ja-JP" altLang="en-US" sz="240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DF4CC00-40A2-473E-29D1-0A6D1C795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97" y="894480"/>
            <a:ext cx="9144000" cy="5627545"/>
          </a:xfrm>
          <a:prstGeom prst="rect">
            <a:avLst/>
          </a:prstGeom>
        </p:spPr>
      </p:pic>
      <p:sp>
        <p:nvSpPr>
          <p:cNvPr id="2" name="スライド番号プレースホルダー 3">
            <a:extLst>
              <a:ext uri="{FF2B5EF4-FFF2-40B4-BE49-F238E27FC236}">
                <a16:creationId xmlns:a16="http://schemas.microsoft.com/office/drawing/2014/main" id="{3D872C9D-1B60-3D70-9BAF-7AD239BF91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84649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600"/>
              <a:t>インターンシップ＆キャリア参加までのステップ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EE1F23C-B4AC-BF4D-866E-1C3BB2DCA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61" y="874743"/>
            <a:ext cx="9144000" cy="5644221"/>
          </a:xfrm>
          <a:prstGeom prst="rect">
            <a:avLst/>
          </a:prstGeom>
        </p:spPr>
      </p:pic>
      <p:sp>
        <p:nvSpPr>
          <p:cNvPr id="3" name="スライド番号プレースホルダー 3">
            <a:extLst>
              <a:ext uri="{FF2B5EF4-FFF2-40B4-BE49-F238E27FC236}">
                <a16:creationId xmlns:a16="http://schemas.microsoft.com/office/drawing/2014/main" id="{63DAC03B-B680-8C29-08EF-2F132E2099C7}"/>
              </a:ext>
            </a:extLst>
          </p:cNvPr>
          <p:cNvSpPr txBox="1">
            <a:spLocks/>
          </p:cNvSpPr>
          <p:nvPr/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07307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600"/>
              <a:t>インターンシップ＆キャリア参加までの</a:t>
            </a:r>
            <a:r>
              <a:rPr lang="ja-JP" altLang="en-US" sz="2600"/>
              <a:t>ステップ</a:t>
            </a:r>
            <a:endParaRPr kumimoji="1" lang="ja-JP" altLang="en-US" sz="260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4F1D1DC-831B-C049-21E5-AE3AA7E0E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" y="859099"/>
            <a:ext cx="9126503" cy="5712447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43DCFB-FD34-CECD-9E98-EC80ECCE193C}"/>
              </a:ext>
            </a:extLst>
          </p:cNvPr>
          <p:cNvSpPr txBox="1">
            <a:spLocks/>
          </p:cNvSpPr>
          <p:nvPr/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48425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タイトル 1">
            <a:extLst>
              <a:ext uri="{FF2B5EF4-FFF2-40B4-BE49-F238E27FC236}">
                <a16:creationId xmlns:a16="http://schemas.microsoft.com/office/drawing/2014/main" id="{CA6E0450-9A9C-F792-C074-5AA965534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600"/>
              <a:t>インターンシップ＆キャリア参加までのステップ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AEE218D-B522-9FC9-8712-59488E687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3629"/>
            <a:ext cx="9144000" cy="5803392"/>
          </a:xfrm>
          <a:prstGeom prst="rect">
            <a:avLst/>
          </a:prstGeom>
        </p:spPr>
      </p:pic>
      <p:sp>
        <p:nvSpPr>
          <p:cNvPr id="3" name="スライド番号プレースホルダー 3">
            <a:extLst>
              <a:ext uri="{FF2B5EF4-FFF2-40B4-BE49-F238E27FC236}">
                <a16:creationId xmlns:a16="http://schemas.microsoft.com/office/drawing/2014/main" id="{A6C1B62B-2A92-D988-36A0-E6BC43254671}"/>
              </a:ext>
            </a:extLst>
          </p:cNvPr>
          <p:cNvSpPr txBox="1">
            <a:spLocks/>
          </p:cNvSpPr>
          <p:nvPr/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04112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D12B34-F558-4625-A630-CB2AE2449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>
                <a:solidFill>
                  <a:srgbClr val="FF6666"/>
                </a:solidFill>
              </a:rPr>
              <a:t>《</a:t>
            </a:r>
            <a:r>
              <a:rPr lang="ja-JP" altLang="en-US" sz="2800">
                <a:solidFill>
                  <a:srgbClr val="FF6666"/>
                </a:solidFill>
              </a:rPr>
              <a:t>重要</a:t>
            </a:r>
            <a:r>
              <a:rPr lang="en-US" altLang="ja-JP" sz="2800">
                <a:solidFill>
                  <a:srgbClr val="FF6666"/>
                </a:solidFill>
              </a:rPr>
              <a:t>》 </a:t>
            </a:r>
            <a:r>
              <a:rPr kumimoji="1" lang="ja-JP" altLang="en-US" sz="2800">
                <a:solidFill>
                  <a:schemeClr val="tx1"/>
                </a:solidFill>
              </a:rPr>
              <a:t>プッシュ</a:t>
            </a:r>
            <a:r>
              <a:rPr lang="ja-JP" altLang="en-US" sz="2800">
                <a:solidFill>
                  <a:schemeClr val="tx1"/>
                </a:solidFill>
              </a:rPr>
              <a:t>通知を</a:t>
            </a:r>
            <a:r>
              <a:rPr lang="en-US" altLang="ja-JP" sz="2800">
                <a:solidFill>
                  <a:schemeClr val="tx1"/>
                </a:solidFill>
              </a:rPr>
              <a:t>ON</a:t>
            </a:r>
            <a:r>
              <a:rPr lang="ja-JP" altLang="en-US" sz="2800"/>
              <a:t>にしておこう！</a:t>
            </a:r>
            <a:endParaRPr kumimoji="1" lang="ja-JP" altLang="en-US" sz="28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E8EE494-8597-405D-92F8-ECA711C8B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574F3F-DC32-4596-928C-53F195B61626}" type="slidenum">
              <a:rPr lang="en-US" altLang="ja-JP" smtClean="0"/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ja-JP" sz="900" b="0" i="0" u="none" strike="noStrike" kern="1200" cap="none" spc="0" normalizeH="0" baseline="0" noProof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Arial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1DF831F-D309-97CB-5610-3395E18C0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68" y="857535"/>
            <a:ext cx="8846063" cy="57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93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D4B165-4BEE-43A8-89CB-8546A1288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3200" kern="0">
                <a:solidFill>
                  <a:srgbClr val="FF6666"/>
                </a:solidFill>
              </a:rPr>
              <a:t>自分の興味から</a:t>
            </a:r>
            <a:r>
              <a:rPr lang="ja-JP" altLang="en-US" sz="3200" kern="0"/>
              <a:t>企業を見つけよう！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EB2C980-78CA-4270-93A6-EEA1727C92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altLang="ja-JP"/>
          </a:p>
        </p:txBody>
      </p:sp>
      <p:pic>
        <p:nvPicPr>
          <p:cNvPr id="1037" name="図 1036">
            <a:extLst>
              <a:ext uri="{FF2B5EF4-FFF2-40B4-BE49-F238E27FC236}">
                <a16:creationId xmlns:a16="http://schemas.microsoft.com/office/drawing/2014/main" id="{DC877C04-57E6-7E61-E9A2-5D7FCCA48D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94"/>
          <a:stretch/>
        </p:blipFill>
        <p:spPr>
          <a:xfrm>
            <a:off x="94324" y="875489"/>
            <a:ext cx="8959340" cy="568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235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C0E90651-0B66-6CE1-286D-533E4AA1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400">
                <a:solidFill>
                  <a:schemeClr val="tx1"/>
                </a:solidFill>
              </a:rPr>
              <a:t>インターンシップ＆キャリアプログラムの探し方</a:t>
            </a:r>
          </a:p>
        </p:txBody>
      </p:sp>
      <p:sp>
        <p:nvSpPr>
          <p:cNvPr id="18" name="スライド番号プレースホルダー 3">
            <a:extLst>
              <a:ext uri="{FF2B5EF4-FFF2-40B4-BE49-F238E27FC236}">
                <a16:creationId xmlns:a16="http://schemas.microsoft.com/office/drawing/2014/main" id="{5601C865-D1EA-47C7-BA11-40800EAFC0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ja-JP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8ED281B3-36C9-16E3-6F8A-D08B0EC61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78" y="841001"/>
            <a:ext cx="8849286" cy="579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637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スライド番号プレースホルダー 3">
            <a:extLst>
              <a:ext uri="{FF2B5EF4-FFF2-40B4-BE49-F238E27FC236}">
                <a16:creationId xmlns:a16="http://schemas.microsoft.com/office/drawing/2014/main" id="{5601C865-D1EA-47C7-BA11-40800EAFC0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altLang="ja-JP"/>
          </a:p>
        </p:txBody>
      </p:sp>
      <p:cxnSp>
        <p:nvCxnSpPr>
          <p:cNvPr id="87" name="直線コネクタ 86">
            <a:extLst>
              <a:ext uri="{FF2B5EF4-FFF2-40B4-BE49-F238E27FC236}">
                <a16:creationId xmlns:a16="http://schemas.microsoft.com/office/drawing/2014/main" id="{AEFB522D-32AB-EB18-B838-F6DBA3A678C4}"/>
              </a:ext>
            </a:extLst>
          </p:cNvPr>
          <p:cNvCxnSpPr>
            <a:cxnSpLocks/>
          </p:cNvCxnSpPr>
          <p:nvPr/>
        </p:nvCxnSpPr>
        <p:spPr>
          <a:xfrm flipV="1">
            <a:off x="11150065" y="1494915"/>
            <a:ext cx="373335" cy="98762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タイトル 5">
            <a:extLst>
              <a:ext uri="{FF2B5EF4-FFF2-40B4-BE49-F238E27FC236}">
                <a16:creationId xmlns:a16="http://schemas.microsoft.com/office/drawing/2014/main" id="{72C3133B-58AB-7E08-3B5D-0DAACC590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227763" cy="765175"/>
          </a:xfrm>
        </p:spPr>
        <p:txBody>
          <a:bodyPr/>
          <a:lstStyle/>
          <a:p>
            <a:r>
              <a:rPr lang="ja-JP" altLang="en-US" sz="2400">
                <a:solidFill>
                  <a:schemeClr val="tx1"/>
                </a:solidFill>
              </a:rPr>
              <a:t>インターンシップ＆キャリアプログラムの探し方</a:t>
            </a:r>
          </a:p>
        </p:txBody>
      </p:sp>
      <p:pic>
        <p:nvPicPr>
          <p:cNvPr id="85" name="図 84">
            <a:extLst>
              <a:ext uri="{FF2B5EF4-FFF2-40B4-BE49-F238E27FC236}">
                <a16:creationId xmlns:a16="http://schemas.microsoft.com/office/drawing/2014/main" id="{D51471DD-6FF8-6FD0-E9BA-B80717A10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91" y="856302"/>
            <a:ext cx="8793018" cy="57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71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5C3E2-7DF3-4CBA-89C6-5C0430D94F66}" type="slidenum">
              <a:rPr lang="en-US" altLang="ja-JP" smtClean="0"/>
              <a:pPr/>
              <a:t>19</a:t>
            </a:fld>
            <a:endParaRPr lang="en-US" altLang="ja-JP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66B6218-0B56-49E4-8EEA-B630811A7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25049"/>
            <a:ext cx="9144000" cy="1811759"/>
          </a:xfrm>
        </p:spPr>
        <p:txBody>
          <a:bodyPr>
            <a:noAutofit/>
          </a:bodyPr>
          <a:lstStyle/>
          <a:p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マイナビ実施</a:t>
            </a:r>
            <a:br>
              <a:rPr kumimoji="1" lang="en-US" altLang="ja-JP" sz="4800" b="1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合同説明会（＝イベント）について</a:t>
            </a:r>
          </a:p>
        </p:txBody>
      </p:sp>
      <p:sp>
        <p:nvSpPr>
          <p:cNvPr id="2" name="字幕 1">
            <a:extLst>
              <a:ext uri="{FF2B5EF4-FFF2-40B4-BE49-F238E27FC236}">
                <a16:creationId xmlns:a16="http://schemas.microsoft.com/office/drawing/2014/main" id="{90B7145D-E0AE-50F0-465A-E86E3CCA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9966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C911721-608A-204F-E95D-DE2B02454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064"/>
            <a:ext cx="9144000" cy="5681471"/>
          </a:xfrm>
          <a:prstGeom prst="rect">
            <a:avLst/>
          </a:prstGeom>
        </p:spPr>
      </p:pic>
      <p:sp>
        <p:nvSpPr>
          <p:cNvPr id="20" name="タイトル 1">
            <a:extLst>
              <a:ext uri="{FF2B5EF4-FFF2-40B4-BE49-F238E27FC236}">
                <a16:creationId xmlns:a16="http://schemas.microsoft.com/office/drawing/2014/main" id="{407ADB0B-A7B1-B4AA-B961-484DB57FD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227763" cy="765175"/>
          </a:xfrm>
        </p:spPr>
        <p:txBody>
          <a:bodyPr/>
          <a:lstStyle/>
          <a:p>
            <a:r>
              <a:rPr kumimoji="1" lang="ja-JP" altLang="en-US"/>
              <a:t>マイナビとは</a:t>
            </a:r>
            <a:r>
              <a:rPr kumimoji="1" lang="en-US" altLang="ja-JP"/>
              <a:t>…</a:t>
            </a:r>
            <a:endParaRPr kumimoji="1" lang="ja-JP" altLang="en-US"/>
          </a:p>
        </p:txBody>
      </p:sp>
      <p:sp>
        <p:nvSpPr>
          <p:cNvPr id="2" name="スライド番号プレースホルダー 3">
            <a:extLst>
              <a:ext uri="{FF2B5EF4-FFF2-40B4-BE49-F238E27FC236}">
                <a16:creationId xmlns:a16="http://schemas.microsoft.com/office/drawing/2014/main" id="{6370C21B-459A-6215-C965-152F8135C5AE}"/>
              </a:ext>
            </a:extLst>
          </p:cNvPr>
          <p:cNvSpPr txBox="1">
            <a:spLocks/>
          </p:cNvSpPr>
          <p:nvPr/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69061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タイトル 1">
            <a:extLst>
              <a:ext uri="{FF2B5EF4-FFF2-40B4-BE49-F238E27FC236}">
                <a16:creationId xmlns:a16="http://schemas.microsoft.com/office/drawing/2014/main" id="{F0DCAF13-F7C7-49DF-AD34-3F9C9E64E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5" y="0"/>
            <a:ext cx="6807326" cy="765175"/>
          </a:xfrm>
        </p:spPr>
        <p:txBody>
          <a:bodyPr/>
          <a:lstStyle/>
          <a:p>
            <a:r>
              <a:rPr lang="ja-JP" altLang="en-US" sz="2400">
                <a:solidFill>
                  <a:srgbClr val="FF6666"/>
                </a:solidFill>
              </a:rPr>
              <a:t>マイナビのイベント</a:t>
            </a:r>
            <a:r>
              <a:rPr lang="ja-JP" altLang="en-US" sz="2400"/>
              <a:t>で</a:t>
            </a:r>
            <a:r>
              <a:rPr kumimoji="1" lang="ja-JP" altLang="en-US" sz="2400"/>
              <a:t>インターンシップ＆キャリアを探す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E05D72-7D63-41CF-BFD5-85FA340AB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F5DA99-7B43-4741-9EA3-83AD9FCAA155}" type="slidenum">
              <a:rPr lang="ja-JP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altLang="ja-JP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52A858B-6E1C-E6DD-1799-3E3669498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7" y="877573"/>
            <a:ext cx="8980186" cy="57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94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DCD0D96-ABD6-4A48-88F2-EB661B880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合同説明会参加前の準備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DFF298C-5037-4B06-94CE-B53DF675A4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44541" y="6624464"/>
            <a:ext cx="982662" cy="188912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altLang="ja-JP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3414C8-0CC4-16DE-B9FC-036D0A2AE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97" y="904594"/>
            <a:ext cx="9144000" cy="55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4374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701E5F-55CC-48A0-88E5-1C5FF3971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合同説明会参加前の準備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99F0486-933D-4E54-9B99-8A42843712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altLang="ja-JP"/>
          </a:p>
        </p:txBody>
      </p:sp>
      <p:sp>
        <p:nvSpPr>
          <p:cNvPr id="19" name="Text Box 13">
            <a:extLst>
              <a:ext uri="{FF2B5EF4-FFF2-40B4-BE49-F238E27FC236}">
                <a16:creationId xmlns:a16="http://schemas.microsoft.com/office/drawing/2014/main" id="{D91C4F20-62E3-C0F2-469C-CD45B93AE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9211" y="6445652"/>
            <a:ext cx="1189716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5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Copyright </a:t>
            </a:r>
            <a:r>
              <a:rPr lang="ja-JP" altLang="en-US" sz="5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en-US" altLang="ja-JP" sz="500" err="1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Mynavi</a:t>
            </a:r>
            <a:r>
              <a:rPr lang="en-US" altLang="ja-JP" sz="50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Corporation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B1B6F6E4-542A-1434-CD57-1B748A50B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97" y="894599"/>
            <a:ext cx="9144000" cy="572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78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">
            <a:extLst>
              <a:ext uri="{FF2B5EF4-FFF2-40B4-BE49-F238E27FC236}">
                <a16:creationId xmlns:a16="http://schemas.microsoft.com/office/drawing/2014/main" id="{2C3A8C2C-7264-4B82-A407-3729C633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合同説明会</a:t>
            </a:r>
            <a:r>
              <a:rPr lang="ja-JP" altLang="en-US" sz="3200"/>
              <a:t>参加前の準備</a:t>
            </a:r>
            <a:endParaRPr kumimoji="1" lang="ja-JP" altLang="en-US" sz="320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5571F68-011D-48D3-8C87-8ACF1ED6EE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44541" y="6624464"/>
            <a:ext cx="982662" cy="188912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altLang="ja-JP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3B8DA2D-CC7A-D47E-7253-AFDD885E1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0"/>
          <a:stretch/>
        </p:blipFill>
        <p:spPr>
          <a:xfrm>
            <a:off x="121063" y="869907"/>
            <a:ext cx="9006140" cy="56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89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171E16-2F98-4380-B529-E963340F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800"/>
              <a:t>合同イベント・説明会の活用ポイント</a:t>
            </a:r>
            <a:endParaRPr kumimoji="1" lang="ja-JP" altLang="en-US" sz="28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FE3B5C-25DF-48B2-81F6-9E6D0D6A24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altLang="ja-JP">
              <a:latin typeface="Arial" charset="0"/>
              <a:ea typeface="ＭＳ Ｐゴシック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2627057-E6EA-F2E4-46AC-BD14C209F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538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646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F8B3FE-23C3-4A94-AD1B-4191D7F5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altLang="ja-JP"/>
          </a:p>
        </p:txBody>
      </p:sp>
      <p:sp>
        <p:nvSpPr>
          <p:cNvPr id="42" name="タイトル 1">
            <a:extLst>
              <a:ext uri="{FF2B5EF4-FFF2-40B4-BE49-F238E27FC236}">
                <a16:creationId xmlns:a16="http://schemas.microsoft.com/office/drawing/2014/main" id="{7BC25D46-A89B-4773-8708-F7396E455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227763" cy="765175"/>
          </a:xfrm>
        </p:spPr>
        <p:txBody>
          <a:bodyPr/>
          <a:lstStyle/>
          <a:p>
            <a:r>
              <a:rPr kumimoji="1" lang="ja-JP" altLang="en-US">
                <a:solidFill>
                  <a:schemeClr val="tx1"/>
                </a:solidFill>
              </a:rPr>
              <a:t>＋</a:t>
            </a:r>
            <a:r>
              <a:rPr kumimoji="1" lang="en-US" altLang="ja-JP">
                <a:solidFill>
                  <a:schemeClr val="tx1"/>
                </a:solidFill>
              </a:rPr>
              <a:t>α</a:t>
            </a:r>
            <a:r>
              <a:rPr kumimoji="1" lang="ja-JP" altLang="en-US">
                <a:solidFill>
                  <a:schemeClr val="tx1"/>
                </a:solidFill>
              </a:rPr>
              <a:t>　</a:t>
            </a:r>
            <a:r>
              <a:rPr kumimoji="1" lang="ja-JP" altLang="en-US" sz="2800">
                <a:solidFill>
                  <a:schemeClr val="tx1"/>
                </a:solidFill>
              </a:rPr>
              <a:t>一歩進んだ準備をするならコチラ！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5727C4C-9397-42EB-145F-5EAA380C5F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8"/>
          <a:stretch/>
        </p:blipFill>
        <p:spPr>
          <a:xfrm>
            <a:off x="62345" y="873410"/>
            <a:ext cx="9019309" cy="573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76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A66B6218-0B56-49E4-8EEA-B630811A7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25049"/>
            <a:ext cx="9144000" cy="1811759"/>
          </a:xfrm>
        </p:spPr>
        <p:txBody>
          <a:bodyPr>
            <a:noAutofit/>
          </a:bodyPr>
          <a:lstStyle/>
          <a:p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マイナビ内コンテンツ</a:t>
            </a:r>
            <a:br>
              <a:rPr kumimoji="1" lang="en-US" altLang="ja-JP" sz="4800" b="1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適性診断</a:t>
            </a:r>
            <a:r>
              <a:rPr kumimoji="1" lang="en-US" altLang="ja-JP" sz="4800" b="1">
                <a:latin typeface="Meiryo UI" panose="020B0604030504040204" pitchFamily="50" charset="-128"/>
                <a:ea typeface="Meiryo UI" panose="020B0604030504040204" pitchFamily="50" charset="-128"/>
              </a:rPr>
              <a:t>MATCH plus</a:t>
            </a:r>
            <a:endParaRPr kumimoji="1" lang="ja-JP" altLang="en-US" sz="4800" b="1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字幕 1">
            <a:extLst>
              <a:ext uri="{FF2B5EF4-FFF2-40B4-BE49-F238E27FC236}">
                <a16:creationId xmlns:a16="http://schemas.microsoft.com/office/drawing/2014/main" id="{90B7145D-E0AE-50F0-465A-E86E3CCA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3">
            <a:extLst>
              <a:ext uri="{FF2B5EF4-FFF2-40B4-BE49-F238E27FC236}">
                <a16:creationId xmlns:a16="http://schemas.microsoft.com/office/drawing/2014/main" id="{56BC844B-81F9-C44C-0F66-198BEFD71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17234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タイトル 1">
            <a:extLst>
              <a:ext uri="{FF2B5EF4-FFF2-40B4-BE49-F238E27FC236}">
                <a16:creationId xmlns:a16="http://schemas.microsoft.com/office/drawing/2014/main" id="{53D1EB90-974E-48B9-9111-19B7ED03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solidFill>
                  <a:schemeClr val="tx1"/>
                </a:solidFill>
              </a:rPr>
              <a:t>本格適性診断 「</a:t>
            </a:r>
            <a:r>
              <a:rPr lang="en-US" altLang="ja-JP">
                <a:solidFill>
                  <a:schemeClr val="tx1"/>
                </a:solidFill>
              </a:rPr>
              <a:t>MATCH plus</a:t>
            </a:r>
            <a:r>
              <a:rPr lang="ja-JP" altLang="en-US">
                <a:solidFill>
                  <a:schemeClr val="tx1"/>
                </a:solidFill>
              </a:rPr>
              <a:t>」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0487365-FBCF-9C2B-4779-71658E3EE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1" y="861361"/>
            <a:ext cx="8941837" cy="5737527"/>
          </a:xfrm>
          <a:prstGeom prst="rect">
            <a:avLst/>
          </a:prstGeom>
        </p:spPr>
      </p:pic>
      <p:sp>
        <p:nvSpPr>
          <p:cNvPr id="3" name="スライド番号プレースホルダー 3">
            <a:extLst>
              <a:ext uri="{FF2B5EF4-FFF2-40B4-BE49-F238E27FC236}">
                <a16:creationId xmlns:a16="http://schemas.microsoft.com/office/drawing/2014/main" id="{3208C0F4-94D3-5F88-5805-2F2C005A6080}"/>
              </a:ext>
            </a:extLst>
          </p:cNvPr>
          <p:cNvSpPr txBox="1">
            <a:spLocks/>
          </p:cNvSpPr>
          <p:nvPr/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74095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4614CF-342D-40A3-A03E-A324C02E0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受検上の注意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3A349BE-7175-2BBA-C338-9A7B37A8D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6" y="860316"/>
            <a:ext cx="9083827" cy="5761219"/>
          </a:xfrm>
          <a:prstGeom prst="rect">
            <a:avLst/>
          </a:prstGeom>
        </p:spPr>
      </p:pic>
      <p:sp>
        <p:nvSpPr>
          <p:cNvPr id="3" name="スライド番号プレースホルダー 3">
            <a:extLst>
              <a:ext uri="{FF2B5EF4-FFF2-40B4-BE49-F238E27FC236}">
                <a16:creationId xmlns:a16="http://schemas.microsoft.com/office/drawing/2014/main" id="{3569BBDB-AD4F-BE49-D9D7-C00A5B8342D2}"/>
              </a:ext>
            </a:extLst>
          </p:cNvPr>
          <p:cNvSpPr txBox="1">
            <a:spLocks/>
          </p:cNvSpPr>
          <p:nvPr/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5389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タイトル 1">
            <a:extLst>
              <a:ext uri="{FF2B5EF4-FFF2-40B4-BE49-F238E27FC236}">
                <a16:creationId xmlns:a16="http://schemas.microsoft.com/office/drawing/2014/main" id="{53D1EB90-974E-48B9-9111-19B7ED038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800">
                <a:solidFill>
                  <a:schemeClr val="tx1"/>
                </a:solidFill>
              </a:rPr>
              <a:t>「</a:t>
            </a:r>
            <a:r>
              <a:rPr lang="en-US" altLang="ja-JP" sz="2800">
                <a:solidFill>
                  <a:schemeClr val="tx1"/>
                </a:solidFill>
              </a:rPr>
              <a:t>MATCH plus</a:t>
            </a:r>
            <a:r>
              <a:rPr lang="ja-JP" altLang="en-US" sz="2800">
                <a:solidFill>
                  <a:schemeClr val="tx1"/>
                </a:solidFill>
              </a:rPr>
              <a:t>」でわかること</a:t>
            </a:r>
            <a:endParaRPr kumimoji="1" lang="ja-JP" altLang="en-US" sz="2800">
              <a:solidFill>
                <a:schemeClr val="tx1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937F0EE-ECFA-F361-7DDC-4A02D4669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48" y="838915"/>
            <a:ext cx="8083104" cy="5740774"/>
          </a:xfrm>
          <a:prstGeom prst="rect">
            <a:avLst/>
          </a:prstGeom>
        </p:spPr>
      </p:pic>
      <p:sp>
        <p:nvSpPr>
          <p:cNvPr id="2" name="スライド番号プレースホルダー 3">
            <a:extLst>
              <a:ext uri="{FF2B5EF4-FFF2-40B4-BE49-F238E27FC236}">
                <a16:creationId xmlns:a16="http://schemas.microsoft.com/office/drawing/2014/main" id="{A3788323-0B65-0CC5-E076-DFA943A02A9B}"/>
              </a:ext>
            </a:extLst>
          </p:cNvPr>
          <p:cNvSpPr txBox="1">
            <a:spLocks/>
          </p:cNvSpPr>
          <p:nvPr/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01326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EAC320A3-3833-DE99-4243-488EE3A46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2883"/>
            <a:ext cx="9144000" cy="5779008"/>
          </a:xfrm>
          <a:prstGeom prst="rect">
            <a:avLst/>
          </a:prstGeom>
        </p:spPr>
      </p:pic>
      <p:sp>
        <p:nvSpPr>
          <p:cNvPr id="26" name="タイトル 1">
            <a:extLst>
              <a:ext uri="{FF2B5EF4-FFF2-40B4-BE49-F238E27FC236}">
                <a16:creationId xmlns:a16="http://schemas.microsoft.com/office/drawing/2014/main" id="{22982DF5-6BDA-5D2B-3D36-105E688A6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227763" cy="765175"/>
          </a:xfrm>
        </p:spPr>
        <p:txBody>
          <a:bodyPr/>
          <a:lstStyle/>
          <a:p>
            <a:r>
              <a:rPr kumimoji="1" lang="ja-JP" altLang="en-US" sz="2800"/>
              <a:t>就活準備に役立つコンテンツが多数！</a:t>
            </a:r>
          </a:p>
        </p:txBody>
      </p:sp>
      <p:sp>
        <p:nvSpPr>
          <p:cNvPr id="2" name="スライド番号プレースホルダー 3">
            <a:extLst>
              <a:ext uri="{FF2B5EF4-FFF2-40B4-BE49-F238E27FC236}">
                <a16:creationId xmlns:a16="http://schemas.microsoft.com/office/drawing/2014/main" id="{38D25F3E-DC39-EE87-7943-8EFAC2CE6BCD}"/>
              </a:ext>
            </a:extLst>
          </p:cNvPr>
          <p:cNvSpPr txBox="1">
            <a:spLocks/>
          </p:cNvSpPr>
          <p:nvPr/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012021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A85254AF-881B-412A-93F2-3081D908E5F8}"/>
              </a:ext>
            </a:extLst>
          </p:cNvPr>
          <p:cNvCxnSpPr/>
          <p:nvPr/>
        </p:nvCxnSpPr>
        <p:spPr>
          <a:xfrm>
            <a:off x="3779912" y="818841"/>
            <a:ext cx="0" cy="578954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タイトル 1">
            <a:extLst>
              <a:ext uri="{FF2B5EF4-FFF2-40B4-BE49-F238E27FC236}">
                <a16:creationId xmlns:a16="http://schemas.microsoft.com/office/drawing/2014/main" id="{907CFA74-ACEF-4847-95E2-0C4878C99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結果の見方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B739EA5-C4AA-F294-872B-0AD05BECE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7" y="866625"/>
            <a:ext cx="9016765" cy="5712447"/>
          </a:xfrm>
          <a:prstGeom prst="rect">
            <a:avLst/>
          </a:prstGeom>
        </p:spPr>
      </p:pic>
      <p:sp>
        <p:nvSpPr>
          <p:cNvPr id="3" name="スライド番号プレースホルダー 3">
            <a:extLst>
              <a:ext uri="{FF2B5EF4-FFF2-40B4-BE49-F238E27FC236}">
                <a16:creationId xmlns:a16="http://schemas.microsoft.com/office/drawing/2014/main" id="{9BA7CD9F-217E-150A-3E20-84365D5C278B}"/>
              </a:ext>
            </a:extLst>
          </p:cNvPr>
          <p:cNvSpPr txBox="1">
            <a:spLocks/>
          </p:cNvSpPr>
          <p:nvPr/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01176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5C3E2-7DF3-4CBA-89C6-5C0430D94F66}" type="slidenum">
              <a:rPr lang="en-US" altLang="ja-JP" smtClean="0"/>
              <a:pPr/>
              <a:t>31</a:t>
            </a:fld>
            <a:endParaRPr lang="en-US" altLang="ja-JP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66B6218-0B56-49E4-8EEA-B630811A7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25049"/>
            <a:ext cx="9144000" cy="1811759"/>
          </a:xfrm>
        </p:spPr>
        <p:txBody>
          <a:bodyPr>
            <a:noAutofit/>
          </a:bodyPr>
          <a:lstStyle/>
          <a:p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マイナビ内コンテンツ</a:t>
            </a:r>
            <a:br>
              <a:rPr kumimoji="1" lang="en-US" altLang="ja-JP" sz="4800" b="1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適性検査対策</a:t>
            </a:r>
            <a:r>
              <a:rPr kumimoji="1" lang="en-US" altLang="ja-JP" sz="4800" b="1">
                <a:latin typeface="Meiryo UI" panose="020B0604030504040204" pitchFamily="50" charset="-128"/>
                <a:ea typeface="Meiryo UI" panose="020B0604030504040204" pitchFamily="50" charset="-128"/>
              </a:rPr>
              <a:t>WEB</a:t>
            </a:r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テスト</a:t>
            </a:r>
          </a:p>
        </p:txBody>
      </p:sp>
      <p:sp>
        <p:nvSpPr>
          <p:cNvPr id="2" name="字幕 1">
            <a:extLst>
              <a:ext uri="{FF2B5EF4-FFF2-40B4-BE49-F238E27FC236}">
                <a16:creationId xmlns:a16="http://schemas.microsoft.com/office/drawing/2014/main" id="{90B7145D-E0AE-50F0-465A-E86E3CCA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63243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1">
            <a:extLst>
              <a:ext uri="{FF2B5EF4-FFF2-40B4-BE49-F238E27FC236}">
                <a16:creationId xmlns:a16="http://schemas.microsoft.com/office/drawing/2014/main" id="{88B1ECDE-A620-596F-1048-67CE2968B4D8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6228184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rgbClr val="181818"/>
                </a:solidFill>
                <a:latin typeface="+mj-ea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181818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181818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181818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181818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181818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181818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181818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kumimoji="1" sz="3200">
                <a:solidFill>
                  <a:srgbClr val="181818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r>
              <a:rPr lang="ja-JP" altLang="en-US" kern="0"/>
              <a:t>マイナビで適性検査・筆記試験対策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5D6497A-C7D5-B0A7-833B-42BB8914B0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altLang="ja-JP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2F23C71-34AE-5B82-2C85-EAF61D1C0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9" y="860880"/>
            <a:ext cx="9007129" cy="575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32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3F8205-EC72-4891-4411-273BB93BB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マイナビで適性検査・筆記試験対策</a:t>
            </a: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745395AA-6D2D-7560-63C7-D9AA7D933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18"/>
          <a:stretch/>
        </p:blipFill>
        <p:spPr>
          <a:xfrm>
            <a:off x="118140" y="894484"/>
            <a:ext cx="8977746" cy="5604769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2B40CC7-4C03-75B3-D038-5BFDC548F592}"/>
              </a:ext>
            </a:extLst>
          </p:cNvPr>
          <p:cNvSpPr txBox="1">
            <a:spLocks/>
          </p:cNvSpPr>
          <p:nvPr/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78124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タイトル 1">
            <a:extLst>
              <a:ext uri="{FF2B5EF4-FFF2-40B4-BE49-F238E27FC236}">
                <a16:creationId xmlns:a16="http://schemas.microsoft.com/office/drawing/2014/main" id="{53D1EB90-974E-48B9-9111-19B7ED03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976664" cy="765175"/>
          </a:xfrm>
        </p:spPr>
        <p:txBody>
          <a:bodyPr/>
          <a:lstStyle/>
          <a:p>
            <a:r>
              <a:rPr kumimoji="1" lang="en-US" altLang="ja-JP">
                <a:solidFill>
                  <a:schemeClr val="tx1"/>
                </a:solidFill>
              </a:rPr>
              <a:t>WEB</a:t>
            </a:r>
            <a:r>
              <a:rPr kumimoji="1" lang="ja-JP" altLang="en-US">
                <a:solidFill>
                  <a:schemeClr val="tx1"/>
                </a:solidFill>
              </a:rPr>
              <a:t>テストを受験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CFA4C36-44A2-CFBB-0077-F6A682F9A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6" y="871843"/>
            <a:ext cx="9047248" cy="5730737"/>
          </a:xfrm>
          <a:prstGeom prst="rect">
            <a:avLst/>
          </a:prstGeom>
        </p:spPr>
      </p:pic>
      <p:sp>
        <p:nvSpPr>
          <p:cNvPr id="2" name="スライド番号プレースホルダー 3">
            <a:extLst>
              <a:ext uri="{FF2B5EF4-FFF2-40B4-BE49-F238E27FC236}">
                <a16:creationId xmlns:a16="http://schemas.microsoft.com/office/drawing/2014/main" id="{655A60E5-352F-F93E-9068-C2E5063B4F04}"/>
              </a:ext>
            </a:extLst>
          </p:cNvPr>
          <p:cNvSpPr txBox="1">
            <a:spLocks/>
          </p:cNvSpPr>
          <p:nvPr/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53535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タイトル 1">
            <a:extLst>
              <a:ext uri="{FF2B5EF4-FFF2-40B4-BE49-F238E27FC236}">
                <a16:creationId xmlns:a16="http://schemas.microsoft.com/office/drawing/2014/main" id="{53D1EB90-974E-48B9-9111-19B7ED03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05" y="0"/>
            <a:ext cx="5976664" cy="765175"/>
          </a:xfrm>
        </p:spPr>
        <p:txBody>
          <a:bodyPr/>
          <a:lstStyle/>
          <a:p>
            <a:r>
              <a:rPr kumimoji="1" lang="en-US" altLang="ja-JP">
                <a:solidFill>
                  <a:schemeClr val="tx1"/>
                </a:solidFill>
              </a:rPr>
              <a:t>WEB</a:t>
            </a:r>
            <a:r>
              <a:rPr kumimoji="1" lang="ja-JP" altLang="en-US">
                <a:solidFill>
                  <a:schemeClr val="tx1"/>
                </a:solidFill>
              </a:rPr>
              <a:t>テストを受験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D164B86-376D-C2CB-3396-B6B3FFC03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2" y="862555"/>
            <a:ext cx="9047248" cy="5724640"/>
          </a:xfrm>
          <a:prstGeom prst="rect">
            <a:avLst/>
          </a:prstGeom>
        </p:spPr>
      </p:pic>
      <p:sp>
        <p:nvSpPr>
          <p:cNvPr id="12" name="スライド番号プレースホルダー 3">
            <a:extLst>
              <a:ext uri="{FF2B5EF4-FFF2-40B4-BE49-F238E27FC236}">
                <a16:creationId xmlns:a16="http://schemas.microsoft.com/office/drawing/2014/main" id="{3879EBEA-ADA2-0C33-16EC-225605E09B31}"/>
              </a:ext>
            </a:extLst>
          </p:cNvPr>
          <p:cNvSpPr txBox="1">
            <a:spLocks/>
          </p:cNvSpPr>
          <p:nvPr/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726407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5C3E2-7DF3-4CBA-89C6-5C0430D94F66}" type="slidenum">
              <a:rPr lang="en-US" altLang="ja-JP" smtClean="0"/>
              <a:pPr/>
              <a:t>36</a:t>
            </a:fld>
            <a:endParaRPr lang="en-US" altLang="ja-JP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66B6218-0B56-49E4-8EEA-B630811A7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25049"/>
            <a:ext cx="9144000" cy="1811759"/>
          </a:xfrm>
        </p:spPr>
        <p:txBody>
          <a:bodyPr>
            <a:noAutofit/>
          </a:bodyPr>
          <a:lstStyle/>
          <a:p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マイナビ内コンテンツ</a:t>
            </a:r>
            <a:br>
              <a:rPr kumimoji="1" lang="en-US" altLang="ja-JP" sz="4800" b="1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低学年向けサイト</a:t>
            </a:r>
          </a:p>
        </p:txBody>
      </p:sp>
      <p:sp>
        <p:nvSpPr>
          <p:cNvPr id="2" name="字幕 1">
            <a:extLst>
              <a:ext uri="{FF2B5EF4-FFF2-40B4-BE49-F238E27FC236}">
                <a16:creationId xmlns:a16="http://schemas.microsoft.com/office/drawing/2014/main" id="{90B7145D-E0AE-50F0-465A-E86E3CCA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94544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FA8D31-6C90-457E-B8E6-99DE91EDE3D6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ja-JP" altLang="en-US"/>
              <a:t>大学</a:t>
            </a:r>
            <a:r>
              <a:rPr kumimoji="1" lang="en-US" altLang="ja-JP"/>
              <a:t>1</a:t>
            </a:r>
            <a:r>
              <a:rPr kumimoji="1" lang="ja-JP" altLang="en-US"/>
              <a:t>・</a:t>
            </a:r>
            <a:r>
              <a:rPr kumimoji="1" lang="en-US" altLang="ja-JP"/>
              <a:t>2</a:t>
            </a:r>
            <a:r>
              <a:rPr kumimoji="1" lang="ja-JP" altLang="en-US"/>
              <a:t>年生のための支援サイト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9F1B6F7-683F-42E3-945B-577361EDBF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altLang="ja-JP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4718575-7FF6-E00A-D2AF-611363542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8299"/>
            <a:ext cx="9144000" cy="578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801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5C3E2-7DF3-4CBA-89C6-5C0430D94F66}" type="slidenum">
              <a:rPr lang="en-US" altLang="ja-JP" smtClean="0"/>
              <a:pPr/>
              <a:t>38</a:t>
            </a:fld>
            <a:endParaRPr lang="en-US" altLang="ja-JP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66B6218-0B56-49E4-8EEA-B630811A7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25049"/>
            <a:ext cx="9144000" cy="1811759"/>
          </a:xfrm>
        </p:spPr>
        <p:txBody>
          <a:bodyPr>
            <a:noAutofit/>
          </a:bodyPr>
          <a:lstStyle/>
          <a:p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マイナビ内コンテンツ</a:t>
            </a:r>
            <a:br>
              <a:rPr kumimoji="1" lang="en-US" altLang="ja-JP" sz="4800" b="1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体育会系ナビ</a:t>
            </a:r>
          </a:p>
        </p:txBody>
      </p:sp>
      <p:sp>
        <p:nvSpPr>
          <p:cNvPr id="2" name="字幕 1">
            <a:extLst>
              <a:ext uri="{FF2B5EF4-FFF2-40B4-BE49-F238E27FC236}">
                <a16:creationId xmlns:a16="http://schemas.microsoft.com/office/drawing/2014/main" id="{90B7145D-E0AE-50F0-465A-E86E3CCA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5356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65773F-AEFC-44FA-9907-DB1A09840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300"/>
              <a:t>スポーツに打ち込むすべての学生のためのサイト！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D567C3A-D341-4912-5F7C-BDF48B8BF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0072"/>
            <a:ext cx="9144000" cy="60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09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42DD79-2E93-1DED-D851-FA75462C7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800"/>
              <a:t>就活準備に役立つコンテンツが多数！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6DC998D-5896-4F8D-D010-D810A4288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4411"/>
            <a:ext cx="9144000" cy="5810124"/>
          </a:xfrm>
          <a:prstGeom prst="rect">
            <a:avLst/>
          </a:prstGeom>
        </p:spPr>
      </p:pic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F45AC8B1-B613-D52B-D7F7-740404D07222}"/>
              </a:ext>
            </a:extLst>
          </p:cNvPr>
          <p:cNvSpPr txBox="1">
            <a:spLocks/>
          </p:cNvSpPr>
          <p:nvPr/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867692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6871ED-2043-4D29-98DC-0709AD3EA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200"/>
              <a:t>＜運動系</a:t>
            </a:r>
            <a:r>
              <a:rPr lang="ja-JP" altLang="en-US" sz="1800"/>
              <a:t>（体育会など）</a:t>
            </a:r>
            <a:r>
              <a:rPr lang="ja-JP" altLang="en-US" sz="2200"/>
              <a:t>の活動経験あり＞登録フロー</a:t>
            </a:r>
            <a:endParaRPr kumimoji="1" lang="ja-JP" altLang="en-US" sz="22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889A11-6699-4B85-964D-877C148A9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altLang="ja-JP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07945EA-6897-7906-EC69-7471EA746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0" y="847151"/>
            <a:ext cx="8992379" cy="57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94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46871ED-2043-4D29-98DC-0709AD3EA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200"/>
              <a:t>＜運動系</a:t>
            </a:r>
            <a:r>
              <a:rPr lang="en-US" altLang="ja-JP" sz="2200"/>
              <a:t>(</a:t>
            </a:r>
            <a:r>
              <a:rPr lang="ja-JP" altLang="en-US" sz="2200"/>
              <a:t>体育会など</a:t>
            </a:r>
            <a:r>
              <a:rPr lang="en-US" altLang="ja-JP" sz="2200"/>
              <a:t>)</a:t>
            </a:r>
            <a:r>
              <a:rPr lang="ja-JP" altLang="en-US" sz="2200"/>
              <a:t>の活動経験あり＞登録フロー</a:t>
            </a:r>
            <a:endParaRPr kumimoji="1" lang="ja-JP" altLang="en-US" sz="22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889A11-6699-4B85-964D-877C148A9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altLang="ja-JP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D192A26-B2CF-ED84-6BE0-DBF50E7E8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33" y="843252"/>
            <a:ext cx="8361481" cy="579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424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5C3E2-7DF3-4CBA-89C6-5C0430D94F66}" type="slidenum">
              <a:rPr lang="en-US" altLang="ja-JP" smtClean="0"/>
              <a:pPr/>
              <a:t>42</a:t>
            </a:fld>
            <a:endParaRPr lang="en-US" altLang="ja-JP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66B6218-0B56-49E4-8EEA-B630811A7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25049"/>
            <a:ext cx="9144000" cy="1811759"/>
          </a:xfrm>
        </p:spPr>
        <p:txBody>
          <a:bodyPr>
            <a:noAutofit/>
          </a:bodyPr>
          <a:lstStyle/>
          <a:p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マイナビ内コンテンツ</a:t>
            </a:r>
            <a:br>
              <a:rPr kumimoji="1" lang="en-US" altLang="ja-JP" sz="4800" b="1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保育のシゴト</a:t>
            </a:r>
          </a:p>
        </p:txBody>
      </p:sp>
      <p:sp>
        <p:nvSpPr>
          <p:cNvPr id="2" name="字幕 1">
            <a:extLst>
              <a:ext uri="{FF2B5EF4-FFF2-40B4-BE49-F238E27FC236}">
                <a16:creationId xmlns:a16="http://schemas.microsoft.com/office/drawing/2014/main" id="{90B7145D-E0AE-50F0-465A-E86E3CCA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91905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14E73B-15DE-4BF3-8706-E416B66F0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600" b="1" i="0">
                <a:solidFill>
                  <a:schemeClr val="tx1"/>
                </a:solidFill>
                <a:effectLst/>
                <a:latin typeface="Meiryo UI Bold" panose="020B0804030504040204" pitchFamily="50" charset="-128"/>
                <a:ea typeface="Meiryo UI Bold" panose="020B0804030504040204" pitchFamily="50" charset="-128"/>
              </a:rPr>
              <a:t>保育学生にとっての新たな視点をつくるサイト</a:t>
            </a:r>
            <a:endParaRPr kumimoji="1" lang="ja-JP" altLang="en-US" sz="2600">
              <a:solidFill>
                <a:schemeClr val="tx1"/>
              </a:solidFill>
              <a:latin typeface="Meiryo UI Bold" panose="020B0804030504040204" pitchFamily="50" charset="-128"/>
              <a:ea typeface="Meiryo UI Bold" panose="020B08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E1C4F26-4128-4891-86D2-F087E9059C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altLang="ja-JP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43C6FA5-E93A-E82E-A7A6-96213AE677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30" b="2208"/>
          <a:stretch/>
        </p:blipFill>
        <p:spPr>
          <a:xfrm>
            <a:off x="0" y="863550"/>
            <a:ext cx="9127203" cy="571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788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A45C3E2-7DF3-4CBA-89C6-5C0430D94F66}" type="slidenum">
              <a:rPr lang="en-US" altLang="ja-JP" smtClean="0"/>
              <a:pPr/>
              <a:t>44</a:t>
            </a:fld>
            <a:endParaRPr lang="en-US" altLang="ja-JP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A66B6218-0B56-49E4-8EEA-B630811A7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25049"/>
            <a:ext cx="9144000" cy="1811759"/>
          </a:xfrm>
        </p:spPr>
        <p:txBody>
          <a:bodyPr>
            <a:noAutofit/>
          </a:bodyPr>
          <a:lstStyle/>
          <a:p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マイナビ内コンテンツ</a:t>
            </a:r>
            <a:br>
              <a:rPr kumimoji="1" lang="en-US" altLang="ja-JP" sz="4800" b="1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チャレンジド</a:t>
            </a:r>
          </a:p>
        </p:txBody>
      </p:sp>
      <p:sp>
        <p:nvSpPr>
          <p:cNvPr id="2" name="字幕 1">
            <a:extLst>
              <a:ext uri="{FF2B5EF4-FFF2-40B4-BE49-F238E27FC236}">
                <a16:creationId xmlns:a16="http://schemas.microsoft.com/office/drawing/2014/main" id="{90B7145D-E0AE-50F0-465A-E86E3CCA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70119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D2B22F-8184-4F99-B77E-FA6EFBBEB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障がいのある学生のためのサイト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CBF6B41-CCCE-4033-9DA9-9CBEA3EDB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altLang="ja-JP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8E7F4B4-67B5-63E6-2B04-4BD071B5CB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8"/>
          <a:stretch/>
        </p:blipFill>
        <p:spPr>
          <a:xfrm>
            <a:off x="7069" y="865607"/>
            <a:ext cx="9156312" cy="578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83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CB9B64-85DB-4160-AF18-3D84E5ADE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自分に合った情報を手に入れよう！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5B9222-F987-43E7-BE3C-551348EE0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altLang="ja-JP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CE7A66B-9316-9DBA-0961-7C59EA96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42" y="895788"/>
            <a:ext cx="8974090" cy="57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787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A06B1DD-F62C-44CF-AB4B-273CF2ACD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自分に合った情報を手に入れよう！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C23DCBA-9155-4F8D-B8BE-A40120344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altLang="ja-JP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48C8E68-9E0B-038D-57A5-6B74D9DF4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8" y="866607"/>
            <a:ext cx="8986283" cy="57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83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4AB0F2-F324-4CAB-A731-7298DDC69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>
                <a:solidFill>
                  <a:schemeClr val="tx1"/>
                </a:solidFill>
              </a:rPr>
              <a:t>公式アプリをダウンロードしよう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672D11CE-7864-C648-399D-7BD44A8E1F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16"/>
          <a:stretch/>
        </p:blipFill>
        <p:spPr>
          <a:xfrm>
            <a:off x="16797" y="885477"/>
            <a:ext cx="9144000" cy="5644632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1BF542-D7D5-C0AF-C3E1-E648452D9588}"/>
              </a:ext>
            </a:extLst>
          </p:cNvPr>
          <p:cNvSpPr txBox="1">
            <a:spLocks/>
          </p:cNvSpPr>
          <p:nvPr/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38675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A721A76-407B-4509-9CCF-05CE60385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z="2400"/>
              <a:t>スケジュールを漏れなく、簡単に一括管理！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17FAE23-425B-449A-8B43-25CE8502C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ja-JP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196535A-0EAF-1549-1297-67E45A604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7" y="875598"/>
            <a:ext cx="9127203" cy="569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04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A66B6218-0B56-49E4-8EEA-B630811A7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25049"/>
            <a:ext cx="9144000" cy="1811759"/>
          </a:xfrm>
        </p:spPr>
        <p:txBody>
          <a:bodyPr>
            <a:noAutofit/>
          </a:bodyPr>
          <a:lstStyle/>
          <a:p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インターンシップ＆キャリア</a:t>
            </a:r>
            <a:br>
              <a:rPr kumimoji="1" lang="en-US" altLang="ja-JP" sz="4800" b="1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4800" b="1">
                <a:latin typeface="Meiryo UI" panose="020B0604030504040204" pitchFamily="50" charset="-128"/>
                <a:ea typeface="Meiryo UI" panose="020B0604030504040204" pitchFamily="50" charset="-128"/>
              </a:rPr>
              <a:t>エントリーについて</a:t>
            </a:r>
          </a:p>
        </p:txBody>
      </p:sp>
      <p:sp>
        <p:nvSpPr>
          <p:cNvPr id="2" name="字幕 1">
            <a:extLst>
              <a:ext uri="{FF2B5EF4-FFF2-40B4-BE49-F238E27FC236}">
                <a16:creationId xmlns:a16="http://schemas.microsoft.com/office/drawing/2014/main" id="{90B7145D-E0AE-50F0-465A-E86E3CCA52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3">
            <a:extLst>
              <a:ext uri="{FF2B5EF4-FFF2-40B4-BE49-F238E27FC236}">
                <a16:creationId xmlns:a16="http://schemas.microsoft.com/office/drawing/2014/main" id="{3559900F-A747-08BD-3122-3A7B7573E5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94313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3FF316-AF56-4028-8271-29DB582C8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400">
                <a:solidFill>
                  <a:schemeClr val="tx1"/>
                </a:solidFill>
              </a:rPr>
              <a:t>マイナビで</a:t>
            </a:r>
            <a:r>
              <a:rPr kumimoji="1" lang="ja-JP" altLang="en-US" sz="2400">
                <a:solidFill>
                  <a:schemeClr val="tx1"/>
                </a:solidFill>
              </a:rPr>
              <a:t>インターンシップ＆キャリアを探す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B4417A6-47B3-445A-BD02-01DF3E1DB3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144541" y="6647147"/>
            <a:ext cx="98266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ja-JP"/>
            </a:defPPr>
            <a:lvl1pPr marL="0" algn="r" defTabSz="914400" rtl="0" eaLnBrk="1" latinLnBrk="0" hangingPunct="1">
              <a:defRPr kumimoji="1" sz="900" kern="1200">
                <a:solidFill>
                  <a:srgbClr val="181818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altLang="ja-JP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DEF773D-06EF-39AA-C8A1-B25CC96E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9063"/>
            <a:ext cx="9144000" cy="574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10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852A1E-9CC4-462A-A336-FE761BE97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z="2400"/>
              <a:t>気になる企業はエントリー</a:t>
            </a:r>
            <a:r>
              <a:rPr lang="en-US" altLang="ja-JP" sz="2400"/>
              <a:t>or</a:t>
            </a:r>
            <a:r>
              <a:rPr lang="ja-JP" altLang="en-US" sz="2400"/>
              <a:t>検討リストに登録！</a:t>
            </a:r>
            <a:endParaRPr kumimoji="1" lang="ja-JP" altLang="en-US" sz="240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89C4918-251B-4AD8-8A64-CF4B25C7BE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574F3F-DC32-4596-928C-53F195B61626}" type="slidenum">
              <a:rPr lang="en-US" altLang="ja-JP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altLang="ja-JP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900E5CD-591E-EEC3-77BD-1682E7856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93" y="897938"/>
            <a:ext cx="8931414" cy="573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26125"/>
      </p:ext>
    </p:extLst>
  </p:cSld>
  <p:clrMapOvr>
    <a:masterClrMapping/>
  </p:clrMapOvr>
</p:sld>
</file>

<file path=ppt/theme/theme1.xml><?xml version="1.0" encoding="utf-8"?>
<a:theme xmlns:a="http://schemas.openxmlformats.org/drawingml/2006/main" name="【23卒】標準スライド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【26ナビ】CS講演用_標準スライドマスタ_ver1.0 .pptx" id="{8EF204B2-C329-42AF-BC4F-4EC005BE72EA}" vid="{954438BB-5F4E-4524-9EF0-36F0C4C30F5B}"/>
    </a:ext>
  </a:extLst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DD037DD0EC3143449A0E7A48C918F1C2" ma:contentTypeVersion="15" ma:contentTypeDescription="新しいドキュメントを作成します。" ma:contentTypeScope="" ma:versionID="90dff7b8e20f4fae49ff0eb86def3ae5">
  <xsd:schema xmlns:xsd="http://www.w3.org/2001/XMLSchema" xmlns:xs="http://www.w3.org/2001/XMLSchema" xmlns:p="http://schemas.microsoft.com/office/2006/metadata/properties" xmlns:ns3="e3b8386b-864e-42d1-a463-4175b79ad724" xmlns:ns4="85df95cd-0170-462c-8d28-6537121be489" targetNamespace="http://schemas.microsoft.com/office/2006/metadata/properties" ma:root="true" ma:fieldsID="914a237e8e15d42822350c2e6a9b5234" ns3:_="" ns4:_="">
    <xsd:import namespace="e3b8386b-864e-42d1-a463-4175b79ad724"/>
    <xsd:import namespace="85df95cd-0170-462c-8d28-6537121be48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b8386b-864e-42d1-a463-4175b79ad7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df95cd-0170-462c-8d28-6537121be48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共有のヒントのハッシュ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3b8386b-864e-42d1-a463-4175b79ad724" xsi:nil="true"/>
  </documentManagement>
</p:properties>
</file>

<file path=customXml/itemProps1.xml><?xml version="1.0" encoding="utf-8"?>
<ds:datastoreItem xmlns:ds="http://schemas.openxmlformats.org/officeDocument/2006/customXml" ds:itemID="{A2F251BF-6255-4B7B-85E4-382E3002C759}">
  <ds:schemaRefs>
    <ds:schemaRef ds:uri="85df95cd-0170-462c-8d28-6537121be489"/>
    <ds:schemaRef ds:uri="e3b8386b-864e-42d1-a463-4175b79ad72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145AD9E-43E8-4DB5-808F-B25C89A3FCE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015F81-3F70-4A74-9516-21210FC7B4C6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85df95cd-0170-462c-8d28-6537121be489"/>
    <ds:schemaRef ds:uri="e3b8386b-864e-42d1-a463-4175b79ad72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【26ナビ】CS講演用_標準スライドマスタ_ver1.0 </Template>
  <TotalTime>0</TotalTime>
  <Words>420</Words>
  <PresentationFormat>画面に合わせる (4:3)</PresentationFormat>
  <Paragraphs>119</Paragraphs>
  <Slides>47</Slides>
  <Notes>25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47</vt:i4>
      </vt:variant>
    </vt:vector>
  </HeadingPairs>
  <TitlesOfParts>
    <vt:vector size="57" baseType="lpstr">
      <vt:lpstr>HGP創英角ｺﾞｼｯｸUB</vt:lpstr>
      <vt:lpstr>Meiryo UI</vt:lpstr>
      <vt:lpstr>Meiryo UI Bold</vt:lpstr>
      <vt:lpstr>ＭＳ Ｐゴシック</vt:lpstr>
      <vt:lpstr>游ゴシック</vt:lpstr>
      <vt:lpstr>Arial</vt:lpstr>
      <vt:lpstr>Calibri</vt:lpstr>
      <vt:lpstr>Times</vt:lpstr>
      <vt:lpstr>Wingdings</vt:lpstr>
      <vt:lpstr>【23卒】標準スライド</vt:lpstr>
      <vt:lpstr>マイナビでできること</vt:lpstr>
      <vt:lpstr>マイナビとは…</vt:lpstr>
      <vt:lpstr>就活準備に役立つコンテンツが多数！</vt:lpstr>
      <vt:lpstr>就活準備に役立つコンテンツが多数！</vt:lpstr>
      <vt:lpstr>公式アプリをダウンロードしよう</vt:lpstr>
      <vt:lpstr>スケジュールを漏れなく、簡単に一括管理！</vt:lpstr>
      <vt:lpstr>インターンシップ＆キャリア エントリーについて</vt:lpstr>
      <vt:lpstr>マイナビでインターンシップ＆キャリアを探す</vt:lpstr>
      <vt:lpstr>気になる企業はエントリーor検討リストに登録！</vt:lpstr>
      <vt:lpstr>　　　　　　　</vt:lpstr>
      <vt:lpstr>インターンシップ＆キャリア参加までの流れ</vt:lpstr>
      <vt:lpstr>インターンシップ＆キャリア参加までのステップ</vt:lpstr>
      <vt:lpstr>インターンシップ＆キャリア参加までのステップ</vt:lpstr>
      <vt:lpstr>インターンシップ＆キャリア参加までのステップ</vt:lpstr>
      <vt:lpstr>《重要》 プッシュ通知をONにしておこう！</vt:lpstr>
      <vt:lpstr>自分の興味から企業を見つけよう！</vt:lpstr>
      <vt:lpstr>インターンシップ＆キャリアプログラムの探し方</vt:lpstr>
      <vt:lpstr>インターンシップ＆キャリアプログラムの探し方</vt:lpstr>
      <vt:lpstr>マイナビ実施 合同説明会（＝イベント）について</vt:lpstr>
      <vt:lpstr>マイナビのイベントでインターンシップ＆キャリアを探す</vt:lpstr>
      <vt:lpstr>合同説明会参加前の準備</vt:lpstr>
      <vt:lpstr>合同説明会参加前の準備</vt:lpstr>
      <vt:lpstr>合同説明会参加前の準備</vt:lpstr>
      <vt:lpstr>合同イベント・説明会の活用ポイント</vt:lpstr>
      <vt:lpstr>＋α　一歩進んだ準備をするならコチラ！</vt:lpstr>
      <vt:lpstr>マイナビ内コンテンツ 適性診断MATCH plus</vt:lpstr>
      <vt:lpstr>本格適性診断 「MATCH plus」</vt:lpstr>
      <vt:lpstr>受検上の注意</vt:lpstr>
      <vt:lpstr>「MATCH plus」でわかること</vt:lpstr>
      <vt:lpstr>結果の見方</vt:lpstr>
      <vt:lpstr>マイナビ内コンテンツ 適性検査対策WEBテスト</vt:lpstr>
      <vt:lpstr>PowerPoint プレゼンテーション</vt:lpstr>
      <vt:lpstr>マイナビで適性検査・筆記試験対策</vt:lpstr>
      <vt:lpstr>WEBテストを受験</vt:lpstr>
      <vt:lpstr>WEBテストを受験</vt:lpstr>
      <vt:lpstr>マイナビ内コンテンツ 低学年向けサイト</vt:lpstr>
      <vt:lpstr>大学1・2年生のための支援サイト</vt:lpstr>
      <vt:lpstr>マイナビ内コンテンツ 体育会系ナビ</vt:lpstr>
      <vt:lpstr>スポーツに打ち込むすべての学生のためのサイト！</vt:lpstr>
      <vt:lpstr>＜運動系（体育会など）の活動経験あり＞登録フロー</vt:lpstr>
      <vt:lpstr>＜運動系(体育会など)の活動経験あり＞登録フロー</vt:lpstr>
      <vt:lpstr>マイナビ内コンテンツ 保育のシゴト</vt:lpstr>
      <vt:lpstr>保育学生にとっての新たな視点をつくるサイト</vt:lpstr>
      <vt:lpstr>マイナビ内コンテンツ チャレンジド</vt:lpstr>
      <vt:lpstr>障がいのある学生のためのサイト</vt:lpstr>
      <vt:lpstr>自分に合った情報を手に入れよう！</vt:lpstr>
      <vt:lpstr>自分に合った情報を手に入れよう！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2024-01-29T10:06:10Z</dcterms:created>
  <dcterms:modified xsi:type="dcterms:W3CDTF">2024-06-07T04:20:19Z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0x010100DD037DD0EC3143449A0E7A48C918F1C2</vt:lpwstr>
  </property>
  <property fmtid="{D5CDD505-2E9C-101B-9397-08002B2CF9AE}" pid="3" name="MediaServiceImageTags">
    <vt:lpwstr/>
  </property>
</Properties>
</file>