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33"/>
  </p:notesMasterIdLst>
  <p:handoutMasterIdLst>
    <p:handoutMasterId r:id="rId34"/>
  </p:handoutMasterIdLst>
  <p:sldIdLst>
    <p:sldId id="293" r:id="rId5"/>
    <p:sldId id="2751" r:id="rId6"/>
    <p:sldId id="2690" r:id="rId7"/>
    <p:sldId id="2641" r:id="rId8"/>
    <p:sldId id="2720" r:id="rId9"/>
    <p:sldId id="2721" r:id="rId10"/>
    <p:sldId id="2620" r:id="rId11"/>
    <p:sldId id="2621" r:id="rId12"/>
    <p:sldId id="2723" r:id="rId13"/>
    <p:sldId id="2623" r:id="rId14"/>
    <p:sldId id="2624" r:id="rId15"/>
    <p:sldId id="2626" r:id="rId16"/>
    <p:sldId id="2628" r:id="rId17"/>
    <p:sldId id="2630" r:id="rId18"/>
    <p:sldId id="2697" r:id="rId19"/>
    <p:sldId id="2631" r:id="rId20"/>
    <p:sldId id="2643" r:id="rId21"/>
    <p:sldId id="2752" r:id="rId22"/>
    <p:sldId id="2633" r:id="rId23"/>
    <p:sldId id="2729" r:id="rId24"/>
    <p:sldId id="2730" r:id="rId25"/>
    <p:sldId id="2731" r:id="rId26"/>
    <p:sldId id="2732" r:id="rId27"/>
    <p:sldId id="2734" r:id="rId28"/>
    <p:sldId id="2736" r:id="rId29"/>
    <p:sldId id="2737" r:id="rId30"/>
    <p:sldId id="2749" r:id="rId31"/>
    <p:sldId id="2748" r:id="rId32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会員登録の流れ" id="{F5718C26-C9EC-473A-AC11-932FCF00176A}">
          <p14:sldIdLst>
            <p14:sldId id="293"/>
            <p14:sldId id="2751"/>
            <p14:sldId id="2690"/>
          </p14:sldIdLst>
        </p14:section>
        <p14:section name="新規登録の場合" id="{CB5423F2-AF81-43BD-AF38-761D8A56EA32}">
          <p14:sldIdLst>
            <p14:sldId id="2641"/>
            <p14:sldId id="2720"/>
            <p14:sldId id="2721"/>
            <p14:sldId id="2620"/>
            <p14:sldId id="2621"/>
            <p14:sldId id="2723"/>
            <p14:sldId id="2623"/>
            <p14:sldId id="2624"/>
            <p14:sldId id="2626"/>
            <p14:sldId id="2628"/>
            <p14:sldId id="2630"/>
            <p14:sldId id="2697"/>
            <p14:sldId id="2631"/>
          </p14:sldIdLst>
        </p14:section>
        <p14:section name="25登録済み・MCIDを持っている場合" id="{DFBC463D-BBAD-45D9-91EA-A9DB78BB3DB2}">
          <p14:sldIdLst>
            <p14:sldId id="2643"/>
            <p14:sldId id="2752"/>
            <p14:sldId id="2633"/>
            <p14:sldId id="2729"/>
            <p14:sldId id="2730"/>
            <p14:sldId id="2731"/>
            <p14:sldId id="2732"/>
            <p14:sldId id="2734"/>
          </p14:sldIdLst>
        </p14:section>
        <p14:section name="パスワードがわからない場合" id="{EAD340D1-A851-42BE-A995-37A4C560C78B}">
          <p14:sldIdLst>
            <p14:sldId id="2736"/>
            <p14:sldId id="2737"/>
          </p14:sldIdLst>
        </p14:section>
        <p14:section name="困ったときはこちら" id="{B7536B50-337A-4EDE-9E35-1230F430434B}">
          <p14:sldIdLst>
            <p14:sldId id="2749"/>
            <p14:sldId id="27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伊藤 瑞記" initials="伊藤" lastIdx="22" clrIdx="0">
    <p:extLst>
      <p:ext uri="{19B8F6BF-5375-455C-9EA6-DF929625EA0E}">
        <p15:presenceInfo xmlns:p15="http://schemas.microsoft.com/office/powerpoint/2012/main" userId="S::ito.mizuki.jt@mynavi.jp::fb33774e-d538-4009-9735-155527bc2a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10161B"/>
    <a:srgbClr val="7E7E7E"/>
    <a:srgbClr val="3C3B38"/>
    <a:srgbClr val="FF6666"/>
    <a:srgbClr val="0070C0"/>
    <a:srgbClr val="39393A"/>
    <a:srgbClr val="E8F0FE"/>
    <a:srgbClr val="FF000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ED1E5-2D8D-46A8-A63A-46B723C56D1A}" v="15" dt="2024-06-07T00:02:12.813"/>
    <p1510:client id="{B52ED1DA-EEB9-4341-AEE6-15755E8AA1CC}" v="230" dt="2024-06-06T10:32:0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11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逸見 翼" userId="e3a5ae1a-99fb-44d3-922b-08ba188685ec" providerId="ADAL" clId="{502ED1E5-2D8D-46A8-A63A-46B723C56D1A}"/>
    <pc:docChg chg="custSel modSld">
      <pc:chgData name="逸見 翼" userId="e3a5ae1a-99fb-44d3-922b-08ba188685ec" providerId="ADAL" clId="{502ED1E5-2D8D-46A8-A63A-46B723C56D1A}" dt="2024-06-07T00:02:35.318" v="49" actId="1037"/>
      <pc:docMkLst>
        <pc:docMk/>
      </pc:docMkLst>
      <pc:sldChg chg="delSp modSp mod">
        <pc:chgData name="逸見 翼" userId="e3a5ae1a-99fb-44d3-922b-08ba188685ec" providerId="ADAL" clId="{502ED1E5-2D8D-46A8-A63A-46B723C56D1A}" dt="2024-06-06T23:54:13.868" v="29" actId="20577"/>
        <pc:sldMkLst>
          <pc:docMk/>
          <pc:sldMk cId="2130816926" sldId="293"/>
        </pc:sldMkLst>
        <pc:spChg chg="mod">
          <ac:chgData name="逸見 翼" userId="e3a5ae1a-99fb-44d3-922b-08ba188685ec" providerId="ADAL" clId="{502ED1E5-2D8D-46A8-A63A-46B723C56D1A}" dt="2024-06-06T23:54:13.868" v="29" actId="20577"/>
          <ac:spMkLst>
            <pc:docMk/>
            <pc:sldMk cId="2130816926" sldId="293"/>
            <ac:spMk id="5" creationId="{46007A97-1900-4D34-828D-5AD682B3F36D}"/>
          </ac:spMkLst>
        </pc:spChg>
        <pc:spChg chg="del">
          <ac:chgData name="逸見 翼" userId="e3a5ae1a-99fb-44d3-922b-08ba188685ec" providerId="ADAL" clId="{502ED1E5-2D8D-46A8-A63A-46B723C56D1A}" dt="2024-06-06T23:50:32.053" v="0" actId="478"/>
          <ac:spMkLst>
            <pc:docMk/>
            <pc:sldMk cId="2130816926" sldId="293"/>
            <ac:spMk id="6" creationId="{1FB3DE97-CFC1-E881-C0CD-6B202AF7E614}"/>
          </ac:spMkLst>
        </pc:spChg>
      </pc:sldChg>
      <pc:sldChg chg="addSp modSp">
        <pc:chgData name="逸見 翼" userId="e3a5ae1a-99fb-44d3-922b-08ba188685ec" providerId="ADAL" clId="{502ED1E5-2D8D-46A8-A63A-46B723C56D1A}" dt="2024-06-07T00:01:54.455" v="31"/>
        <pc:sldMkLst>
          <pc:docMk/>
          <pc:sldMk cId="3407296994" sldId="2690"/>
        </pc:sldMkLst>
        <pc:spChg chg="add mod">
          <ac:chgData name="逸見 翼" userId="e3a5ae1a-99fb-44d3-922b-08ba188685ec" providerId="ADAL" clId="{502ED1E5-2D8D-46A8-A63A-46B723C56D1A}" dt="2024-06-07T00:01:54.455" v="31"/>
          <ac:spMkLst>
            <pc:docMk/>
            <pc:sldMk cId="3407296994" sldId="2690"/>
            <ac:spMk id="3" creationId="{8FD90EA0-9C83-849F-709F-73BB06B07A13}"/>
          </ac:spMkLst>
        </pc:spChg>
      </pc:sldChg>
      <pc:sldChg chg="addSp delSp modSp">
        <pc:chgData name="逸見 翼" userId="e3a5ae1a-99fb-44d3-922b-08ba188685ec" providerId="ADAL" clId="{502ED1E5-2D8D-46A8-A63A-46B723C56D1A}" dt="2024-06-07T00:01:59.159" v="33"/>
        <pc:sldMkLst>
          <pc:docMk/>
          <pc:sldMk cId="2325915474" sldId="2720"/>
        </pc:sldMkLst>
        <pc:spChg chg="del">
          <ac:chgData name="逸見 翼" userId="e3a5ae1a-99fb-44d3-922b-08ba188685ec" providerId="ADAL" clId="{502ED1E5-2D8D-46A8-A63A-46B723C56D1A}" dt="2024-06-07T00:01:59.031" v="32" actId="478"/>
          <ac:spMkLst>
            <pc:docMk/>
            <pc:sldMk cId="2325915474" sldId="2720"/>
            <ac:spMk id="3" creationId="{39BC0838-6F09-43F7-B120-A09A69B19B6B}"/>
          </ac:spMkLst>
        </pc:spChg>
        <pc:spChg chg="add mod">
          <ac:chgData name="逸見 翼" userId="e3a5ae1a-99fb-44d3-922b-08ba188685ec" providerId="ADAL" clId="{502ED1E5-2D8D-46A8-A63A-46B723C56D1A}" dt="2024-06-07T00:01:59.159" v="33"/>
          <ac:spMkLst>
            <pc:docMk/>
            <pc:sldMk cId="2325915474" sldId="2720"/>
            <ac:spMk id="4" creationId="{C0F6B876-48DD-45E1-8C3F-1615EC3C8784}"/>
          </ac:spMkLst>
        </pc:spChg>
      </pc:sldChg>
      <pc:sldChg chg="delSp modSp mod">
        <pc:chgData name="逸見 翼" userId="e3a5ae1a-99fb-44d3-922b-08ba188685ec" providerId="ADAL" clId="{502ED1E5-2D8D-46A8-A63A-46B723C56D1A}" dt="2024-06-07T00:02:23.538" v="43" actId="1035"/>
        <pc:sldMkLst>
          <pc:docMk/>
          <pc:sldMk cId="3688672245" sldId="2732"/>
        </pc:sldMkLst>
        <pc:spChg chg="del">
          <ac:chgData name="逸見 翼" userId="e3a5ae1a-99fb-44d3-922b-08ba188685ec" providerId="ADAL" clId="{502ED1E5-2D8D-46A8-A63A-46B723C56D1A}" dt="2024-06-07T00:02:12.813" v="34" actId="478"/>
          <ac:spMkLst>
            <pc:docMk/>
            <pc:sldMk cId="3688672245" sldId="2732"/>
            <ac:spMk id="73" creationId="{27E6CE82-A2C0-4603-9889-FA5875DA861B}"/>
          </ac:spMkLst>
        </pc:spChg>
        <pc:picChg chg="mod">
          <ac:chgData name="逸見 翼" userId="e3a5ae1a-99fb-44d3-922b-08ba188685ec" providerId="ADAL" clId="{502ED1E5-2D8D-46A8-A63A-46B723C56D1A}" dt="2024-06-07T00:02:23.538" v="43" actId="1035"/>
          <ac:picMkLst>
            <pc:docMk/>
            <pc:sldMk cId="3688672245" sldId="2732"/>
            <ac:picMk id="10" creationId="{991C3673-609C-9046-96D8-3CD7C42E2360}"/>
          </ac:picMkLst>
        </pc:picChg>
      </pc:sldChg>
      <pc:sldChg chg="addSp delSp modSp mod">
        <pc:chgData name="逸見 翼" userId="e3a5ae1a-99fb-44d3-922b-08ba188685ec" providerId="ADAL" clId="{502ED1E5-2D8D-46A8-A63A-46B723C56D1A}" dt="2024-06-06T23:53:17.929" v="27" actId="1036"/>
        <pc:sldMkLst>
          <pc:docMk/>
          <pc:sldMk cId="323683866" sldId="2737"/>
        </pc:sldMkLst>
        <pc:spChg chg="del mod">
          <ac:chgData name="逸見 翼" userId="e3a5ae1a-99fb-44d3-922b-08ba188685ec" providerId="ADAL" clId="{502ED1E5-2D8D-46A8-A63A-46B723C56D1A}" dt="2024-06-06T23:53:11.635" v="17" actId="21"/>
          <ac:spMkLst>
            <pc:docMk/>
            <pc:sldMk cId="323683866" sldId="2737"/>
            <ac:spMk id="5" creationId="{04FFAEF3-9C4B-5BC5-F242-6329680C79AE}"/>
          </ac:spMkLst>
        </pc:spChg>
        <pc:spChg chg="del">
          <ac:chgData name="逸見 翼" userId="e3a5ae1a-99fb-44d3-922b-08ba188685ec" providerId="ADAL" clId="{502ED1E5-2D8D-46A8-A63A-46B723C56D1A}" dt="2024-06-06T23:53:11.635" v="17" actId="21"/>
          <ac:spMkLst>
            <pc:docMk/>
            <pc:sldMk cId="323683866" sldId="2737"/>
            <ac:spMk id="21" creationId="{B911E08E-1C7B-17FC-ED99-0100238828A2}"/>
          </ac:spMkLst>
        </pc:spChg>
        <pc:spChg chg="del mod">
          <ac:chgData name="逸見 翼" userId="e3a5ae1a-99fb-44d3-922b-08ba188685ec" providerId="ADAL" clId="{502ED1E5-2D8D-46A8-A63A-46B723C56D1A}" dt="2024-06-06T23:53:11.635" v="17" actId="21"/>
          <ac:spMkLst>
            <pc:docMk/>
            <pc:sldMk cId="323683866" sldId="2737"/>
            <ac:spMk id="22" creationId="{402BA151-C467-2EF6-E14B-DB351B2004D7}"/>
          </ac:spMkLst>
        </pc:spChg>
        <pc:spChg chg="del">
          <ac:chgData name="逸見 翼" userId="e3a5ae1a-99fb-44d3-922b-08ba188685ec" providerId="ADAL" clId="{502ED1E5-2D8D-46A8-A63A-46B723C56D1A}" dt="2024-06-06T23:53:11.635" v="17" actId="21"/>
          <ac:spMkLst>
            <pc:docMk/>
            <pc:sldMk cId="323683866" sldId="2737"/>
            <ac:spMk id="28" creationId="{7DEECD0B-EEFA-7A62-CD55-837E0DF3AFE5}"/>
          </ac:spMkLst>
        </pc:spChg>
        <pc:spChg chg="del mod">
          <ac:chgData name="逸見 翼" userId="e3a5ae1a-99fb-44d3-922b-08ba188685ec" providerId="ADAL" clId="{502ED1E5-2D8D-46A8-A63A-46B723C56D1A}" dt="2024-06-06T23:53:11.635" v="17" actId="21"/>
          <ac:spMkLst>
            <pc:docMk/>
            <pc:sldMk cId="323683866" sldId="2737"/>
            <ac:spMk id="50" creationId="{BC3C3892-7F35-4E3C-93E5-6BF6AB4077CB}"/>
          </ac:spMkLst>
        </pc:spChg>
        <pc:spChg chg="del">
          <ac:chgData name="逸見 翼" userId="e3a5ae1a-99fb-44d3-922b-08ba188685ec" providerId="ADAL" clId="{502ED1E5-2D8D-46A8-A63A-46B723C56D1A}" dt="2024-06-06T23:53:11.635" v="17" actId="21"/>
          <ac:spMkLst>
            <pc:docMk/>
            <pc:sldMk cId="323683866" sldId="2737"/>
            <ac:spMk id="67" creationId="{0E0093B1-65E6-47EB-B982-67B06E6A7EFF}"/>
          </ac:spMkLst>
        </pc:spChg>
        <pc:grpChg chg="del">
          <ac:chgData name="逸見 翼" userId="e3a5ae1a-99fb-44d3-922b-08ba188685ec" providerId="ADAL" clId="{502ED1E5-2D8D-46A8-A63A-46B723C56D1A}" dt="2024-06-06T23:53:11.635" v="17" actId="21"/>
          <ac:grpSpMkLst>
            <pc:docMk/>
            <pc:sldMk cId="323683866" sldId="2737"/>
            <ac:grpSpMk id="15" creationId="{8D9A949B-BE40-93E8-30BC-871F0957BC5D}"/>
          </ac:grpSpMkLst>
        </pc:grpChg>
        <pc:grpChg chg="del">
          <ac:chgData name="逸見 翼" userId="e3a5ae1a-99fb-44d3-922b-08ba188685ec" providerId="ADAL" clId="{502ED1E5-2D8D-46A8-A63A-46B723C56D1A}" dt="2024-06-06T23:53:11.635" v="17" actId="21"/>
          <ac:grpSpMkLst>
            <pc:docMk/>
            <pc:sldMk cId="323683866" sldId="2737"/>
            <ac:grpSpMk id="16" creationId="{94E97DED-6A91-D6E5-7DEE-3F2DAD50B46D}"/>
          </ac:grpSpMkLst>
        </pc:grpChg>
        <pc:grpChg chg="del">
          <ac:chgData name="逸見 翼" userId="e3a5ae1a-99fb-44d3-922b-08ba188685ec" providerId="ADAL" clId="{502ED1E5-2D8D-46A8-A63A-46B723C56D1A}" dt="2024-06-06T23:53:11.635" v="17" actId="21"/>
          <ac:grpSpMkLst>
            <pc:docMk/>
            <pc:sldMk cId="323683866" sldId="2737"/>
            <ac:grpSpMk id="20" creationId="{C0D80E6B-3CE0-3491-BC59-B92E59A62C68}"/>
          </ac:grpSpMkLst>
        </pc:grpChg>
        <pc:picChg chg="del">
          <ac:chgData name="逸見 翼" userId="e3a5ae1a-99fb-44d3-922b-08ba188685ec" providerId="ADAL" clId="{502ED1E5-2D8D-46A8-A63A-46B723C56D1A}" dt="2024-06-06T23:53:11.635" v="17" actId="21"/>
          <ac:picMkLst>
            <pc:docMk/>
            <pc:sldMk cId="323683866" sldId="2737"/>
            <ac:picMk id="3" creationId="{39B83638-3DD3-576C-220E-956F04C2373E}"/>
          </ac:picMkLst>
        </pc:picChg>
        <pc:picChg chg="add mod">
          <ac:chgData name="逸見 翼" userId="e3a5ae1a-99fb-44d3-922b-08ba188685ec" providerId="ADAL" clId="{502ED1E5-2D8D-46A8-A63A-46B723C56D1A}" dt="2024-06-06T23:53:17.929" v="27" actId="1036"/>
          <ac:picMkLst>
            <pc:docMk/>
            <pc:sldMk cId="323683866" sldId="2737"/>
            <ac:picMk id="8" creationId="{7320E85F-92BA-D776-5E81-93AD5AA19A01}"/>
          </ac:picMkLst>
        </pc:picChg>
      </pc:sldChg>
      <pc:sldChg chg="modSp mod">
        <pc:chgData name="逸見 翼" userId="e3a5ae1a-99fb-44d3-922b-08ba188685ec" providerId="ADAL" clId="{502ED1E5-2D8D-46A8-A63A-46B723C56D1A}" dt="2024-06-07T00:02:35.318" v="49" actId="1037"/>
        <pc:sldMkLst>
          <pc:docMk/>
          <pc:sldMk cId="812149007" sldId="2749"/>
        </pc:sldMkLst>
        <pc:picChg chg="mod">
          <ac:chgData name="逸見 翼" userId="e3a5ae1a-99fb-44d3-922b-08ba188685ec" providerId="ADAL" clId="{502ED1E5-2D8D-46A8-A63A-46B723C56D1A}" dt="2024-06-07T00:02:35.318" v="49" actId="1037"/>
          <ac:picMkLst>
            <pc:docMk/>
            <pc:sldMk cId="812149007" sldId="2749"/>
            <ac:picMk id="3" creationId="{271C5E73-E152-DD33-242C-BAAC642D23E6}"/>
          </ac:picMkLst>
        </pc:picChg>
      </pc:sldChg>
      <pc:sldChg chg="addSp modSp mod">
        <pc:chgData name="逸見 翼" userId="e3a5ae1a-99fb-44d3-922b-08ba188685ec" providerId="ADAL" clId="{502ED1E5-2D8D-46A8-A63A-46B723C56D1A}" dt="2024-06-07T00:01:52.031" v="30"/>
        <pc:sldMkLst>
          <pc:docMk/>
          <pc:sldMk cId="945707582" sldId="2751"/>
        </pc:sldMkLst>
        <pc:spChg chg="add mod">
          <ac:chgData name="逸見 翼" userId="e3a5ae1a-99fb-44d3-922b-08ba188685ec" providerId="ADAL" clId="{502ED1E5-2D8D-46A8-A63A-46B723C56D1A}" dt="2024-06-07T00:01:52.031" v="30"/>
          <ac:spMkLst>
            <pc:docMk/>
            <pc:sldMk cId="945707582" sldId="2751"/>
            <ac:spMk id="2" creationId="{0C7197FA-34D4-E593-FDCF-B0FBA4A49FAD}"/>
          </ac:spMkLst>
        </pc:spChg>
        <pc:picChg chg="mod">
          <ac:chgData name="逸見 翼" userId="e3a5ae1a-99fb-44d3-922b-08ba188685ec" providerId="ADAL" clId="{502ED1E5-2D8D-46A8-A63A-46B723C56D1A}" dt="2024-06-06T23:53:59.990" v="28" actId="1076"/>
          <ac:picMkLst>
            <pc:docMk/>
            <pc:sldMk cId="945707582" sldId="2751"/>
            <ac:picMk id="3" creationId="{71E25726-9CE0-5304-8C2C-D2877595D1F4}"/>
          </ac:picMkLst>
        </pc:picChg>
      </pc:sldChg>
    </pc:docChg>
  </pc:docChgLst>
  <pc:docChgLst>
    <pc:chgData name="逸見 翼" userId="e3a5ae1a-99fb-44d3-922b-08ba188685ec" providerId="ADAL" clId="{B52ED1DA-EEB9-4341-AEE6-15755E8AA1CC}"/>
    <pc:docChg chg="undo redo custSel addSld delSld modSld sldOrd modMainMaster addSection delSection modSection">
      <pc:chgData name="逸見 翼" userId="e3a5ae1a-99fb-44d3-922b-08ba188685ec" providerId="ADAL" clId="{B52ED1DA-EEB9-4341-AEE6-15755E8AA1CC}" dt="2024-06-06T23:47:41.322" v="1434" actId="1076"/>
      <pc:docMkLst>
        <pc:docMk/>
      </pc:docMkLst>
      <pc:sldChg chg="addSp delSp modSp del mod">
        <pc:chgData name="逸見 翼" userId="e3a5ae1a-99fb-44d3-922b-08ba188685ec" providerId="ADAL" clId="{B52ED1DA-EEB9-4341-AEE6-15755E8AA1CC}" dt="2024-06-06T10:25:42.598" v="1122" actId="47"/>
        <pc:sldMkLst>
          <pc:docMk/>
          <pc:sldMk cId="3223650913" sldId="256"/>
        </pc:sldMkLst>
        <pc:spChg chg="add del mod">
          <ac:chgData name="逸見 翼" userId="e3a5ae1a-99fb-44d3-922b-08ba188685ec" providerId="ADAL" clId="{B52ED1DA-EEB9-4341-AEE6-15755E8AA1CC}" dt="2024-05-24T00:55:31.806" v="16" actId="478"/>
          <ac:spMkLst>
            <pc:docMk/>
            <pc:sldMk cId="3223650913" sldId="256"/>
            <ac:spMk id="3" creationId="{19FD6F0A-B1AA-2F51-7753-4E3C580BC9BE}"/>
          </ac:spMkLst>
        </pc:spChg>
        <pc:spChg chg="mod">
          <ac:chgData name="逸見 翼" userId="e3a5ae1a-99fb-44d3-922b-08ba188685ec" providerId="ADAL" clId="{B52ED1DA-EEB9-4341-AEE6-15755E8AA1CC}" dt="2024-05-24T01:08:38.721" v="554" actId="1076"/>
          <ac:spMkLst>
            <pc:docMk/>
            <pc:sldMk cId="3223650913" sldId="256"/>
            <ac:spMk id="4" creationId="{32051494-687A-4E0F-BEB3-D9448CB481C7}"/>
          </ac:spMkLst>
        </pc:spChg>
        <pc:spChg chg="add mod">
          <ac:chgData name="逸見 翼" userId="e3a5ae1a-99fb-44d3-922b-08ba188685ec" providerId="ADAL" clId="{B52ED1DA-EEB9-4341-AEE6-15755E8AA1CC}" dt="2024-05-24T00:55:35.668" v="23" actId="1035"/>
          <ac:spMkLst>
            <pc:docMk/>
            <pc:sldMk cId="3223650913" sldId="256"/>
            <ac:spMk id="7" creationId="{B53F1355-6A1F-5182-DE94-4C7A8EAFF39A}"/>
          </ac:spMkLst>
        </pc:spChg>
        <pc:picChg chg="add del mod">
          <ac:chgData name="逸見 翼" userId="e3a5ae1a-99fb-44d3-922b-08ba188685ec" providerId="ADAL" clId="{B52ED1DA-EEB9-4341-AEE6-15755E8AA1CC}" dt="2024-05-24T00:55:30.790" v="15" actId="478"/>
          <ac:picMkLst>
            <pc:docMk/>
            <pc:sldMk cId="3223650913" sldId="256"/>
            <ac:picMk id="2" creationId="{ABFA16BF-8E8E-E880-F10F-918FE3A08C59}"/>
          </ac:picMkLst>
        </pc:picChg>
        <pc:picChg chg="add mod">
          <ac:chgData name="逸見 翼" userId="e3a5ae1a-99fb-44d3-922b-08ba188685ec" providerId="ADAL" clId="{B52ED1DA-EEB9-4341-AEE6-15755E8AA1CC}" dt="2024-05-24T06:53:36.643" v="567" actId="1035"/>
          <ac:picMkLst>
            <pc:docMk/>
            <pc:sldMk cId="3223650913" sldId="256"/>
            <ac:picMk id="6" creationId="{95476A1D-7CBD-0C0D-2710-DA3C1E814C07}"/>
          </ac:picMkLst>
        </pc:picChg>
      </pc:sldChg>
      <pc:sldChg chg="addSp modSp del mod">
        <pc:chgData name="逸見 翼" userId="e3a5ae1a-99fb-44d3-922b-08ba188685ec" providerId="ADAL" clId="{B52ED1DA-EEB9-4341-AEE6-15755E8AA1CC}" dt="2024-05-24T01:02:03.444" v="268" actId="47"/>
        <pc:sldMkLst>
          <pc:docMk/>
          <pc:sldMk cId="1266865727" sldId="262"/>
        </pc:sldMkLst>
        <pc:spChg chg="add mod">
          <ac:chgData name="逸見 翼" userId="e3a5ae1a-99fb-44d3-922b-08ba188685ec" providerId="ADAL" clId="{B52ED1DA-EEB9-4341-AEE6-15755E8AA1CC}" dt="2024-05-24T01:02:02.512" v="267" actId="1076"/>
          <ac:spMkLst>
            <pc:docMk/>
            <pc:sldMk cId="1266865727" sldId="262"/>
            <ac:spMk id="7" creationId="{A4E6B452-9412-3F03-C21B-9331505CD541}"/>
          </ac:spMkLst>
        </pc:spChg>
        <pc:spChg chg="add mod">
          <ac:chgData name="逸見 翼" userId="e3a5ae1a-99fb-44d3-922b-08ba188685ec" providerId="ADAL" clId="{B52ED1DA-EEB9-4341-AEE6-15755E8AA1CC}" dt="2024-05-24T01:02:02.512" v="267" actId="1076"/>
          <ac:spMkLst>
            <pc:docMk/>
            <pc:sldMk cId="1266865727" sldId="262"/>
            <ac:spMk id="9" creationId="{43671E5A-8C27-4EC0-E414-ADD2DFA75593}"/>
          </ac:spMkLst>
        </pc:spChg>
      </pc:sldChg>
      <pc:sldChg chg="addSp modSp mod">
        <pc:chgData name="逸見 翼" userId="e3a5ae1a-99fb-44d3-922b-08ba188685ec" providerId="ADAL" clId="{B52ED1DA-EEB9-4341-AEE6-15755E8AA1CC}" dt="2024-05-24T07:52:48.672" v="1116" actId="20577"/>
        <pc:sldMkLst>
          <pc:docMk/>
          <pc:sldMk cId="2130816926" sldId="293"/>
        </pc:sldMkLst>
        <pc:spChg chg="add mod">
          <ac:chgData name="逸見 翼" userId="e3a5ae1a-99fb-44d3-922b-08ba188685ec" providerId="ADAL" clId="{B52ED1DA-EEB9-4341-AEE6-15755E8AA1CC}" dt="2024-05-24T07:52:48.672" v="1116" actId="20577"/>
          <ac:spMkLst>
            <pc:docMk/>
            <pc:sldMk cId="2130816926" sldId="293"/>
            <ac:spMk id="6" creationId="{1FB3DE97-CFC1-E881-C0CD-6B202AF7E614}"/>
          </ac:spMkLst>
        </pc:spChg>
        <pc:spChg chg="add mod">
          <ac:chgData name="逸見 翼" userId="e3a5ae1a-99fb-44d3-922b-08ba188685ec" providerId="ADAL" clId="{B52ED1DA-EEB9-4341-AEE6-15755E8AA1CC}" dt="2024-05-24T00:54:43" v="4" actId="1076"/>
          <ac:spMkLst>
            <pc:docMk/>
            <pc:sldMk cId="2130816926" sldId="293"/>
            <ac:spMk id="21" creationId="{1F15B6E9-7BF7-4D2D-9ED8-F5522FE55E08}"/>
          </ac:spMkLst>
        </pc:spChg>
        <pc:picChg chg="add mod">
          <ac:chgData name="逸見 翼" userId="e3a5ae1a-99fb-44d3-922b-08ba188685ec" providerId="ADAL" clId="{B52ED1DA-EEB9-4341-AEE6-15755E8AA1CC}" dt="2024-05-24T00:54:43" v="4" actId="1076"/>
          <ac:picMkLst>
            <pc:docMk/>
            <pc:sldMk cId="2130816926" sldId="293"/>
            <ac:picMk id="3" creationId="{81327E16-1A1D-7F23-87B2-025CC72C8614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26:52.515" v="1159" actId="1036"/>
        <pc:sldMkLst>
          <pc:docMk/>
          <pc:sldMk cId="3920744434" sldId="2620"/>
        </pc:sldMkLst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3" creationId="{28FA8C28-BDB7-4CE6-B8FF-5A9FCA903E8C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5" creationId="{F1EBB9CD-3690-40C0-8463-E03BF4EFFB52}"/>
          </ac:spMkLst>
        </pc:spChg>
        <pc:spChg chg="add del mod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6" creationId="{18107F8D-25C6-F51A-5C95-099CC7CE32C0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29" creationId="{7BBCFBD5-50C1-46E4-AA94-6466519754D5}"/>
          </ac:spMkLst>
        </pc:spChg>
        <pc:spChg chg="del">
          <ac:chgData name="逸見 翼" userId="e3a5ae1a-99fb-44d3-922b-08ba188685ec" providerId="ADAL" clId="{B52ED1DA-EEB9-4341-AEE6-15755E8AA1CC}" dt="2024-05-24T07:33:36.497" v="588" actId="478"/>
          <ac:spMkLst>
            <pc:docMk/>
            <pc:sldMk cId="3920744434" sldId="2620"/>
            <ac:spMk id="30" creationId="{124C524E-6854-49BE-93FA-558FFC2FB2EB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35" creationId="{8B5FC64D-A357-48CC-AF2F-3111E1E27B85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44" creationId="{8D035859-D9B7-4F72-85B1-A99471ED38BC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50" creationId="{BAC43509-E2F4-40FA-8CCF-7DC7918C0716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52" creationId="{18C8198D-A4A8-4E9B-B2BC-84EF66FBBAC0}"/>
          </ac:spMkLst>
        </pc:spChg>
        <pc:spChg chg="del">
          <ac:chgData name="逸見 翼" userId="e3a5ae1a-99fb-44d3-922b-08ba188685ec" providerId="ADAL" clId="{B52ED1DA-EEB9-4341-AEE6-15755E8AA1CC}" dt="2024-06-06T10:26:47.122" v="1155" actId="21"/>
          <ac:spMkLst>
            <pc:docMk/>
            <pc:sldMk cId="3920744434" sldId="2620"/>
            <ac:spMk id="54" creationId="{FC633CD8-5854-4FE0-A55B-00386B4D5A68}"/>
          </ac:spMkLst>
        </pc:spChg>
        <pc:grpChg chg="del">
          <ac:chgData name="逸見 翼" userId="e3a5ae1a-99fb-44d3-922b-08ba188685ec" providerId="ADAL" clId="{B52ED1DA-EEB9-4341-AEE6-15755E8AA1CC}" dt="2024-06-06T10:26:47.122" v="1155" actId="21"/>
          <ac:grpSpMkLst>
            <pc:docMk/>
            <pc:sldMk cId="3920744434" sldId="2620"/>
            <ac:grpSpMk id="23" creationId="{340DD59C-D248-4A25-A218-9602B5D89685}"/>
          </ac:grpSpMkLst>
        </pc:grpChg>
        <pc:grpChg chg="del">
          <ac:chgData name="逸見 翼" userId="e3a5ae1a-99fb-44d3-922b-08ba188685ec" providerId="ADAL" clId="{B52ED1DA-EEB9-4341-AEE6-15755E8AA1CC}" dt="2024-06-06T10:26:47.122" v="1155" actId="21"/>
          <ac:grpSpMkLst>
            <pc:docMk/>
            <pc:sldMk cId="3920744434" sldId="2620"/>
            <ac:grpSpMk id="24" creationId="{7CFC0915-C065-474A-A34B-87A113E12D99}"/>
          </ac:grpSpMkLst>
        </pc:grpChg>
        <pc:picChg chg="add del mod">
          <ac:chgData name="逸見 翼" userId="e3a5ae1a-99fb-44d3-922b-08ba188685ec" providerId="ADAL" clId="{B52ED1DA-EEB9-4341-AEE6-15755E8AA1CC}" dt="2024-06-06T10:26:47.122" v="1155" actId="21"/>
          <ac:picMkLst>
            <pc:docMk/>
            <pc:sldMk cId="3920744434" sldId="2620"/>
            <ac:picMk id="4" creationId="{44901588-E909-360D-CF24-B75FF0F42C3E}"/>
          </ac:picMkLst>
        </pc:picChg>
        <pc:picChg chg="add mod">
          <ac:chgData name="逸見 翼" userId="e3a5ae1a-99fb-44d3-922b-08ba188685ec" providerId="ADAL" clId="{B52ED1DA-EEB9-4341-AEE6-15755E8AA1CC}" dt="2024-06-06T10:26:52.515" v="1159" actId="1036"/>
          <ac:picMkLst>
            <pc:docMk/>
            <pc:sldMk cId="3920744434" sldId="2620"/>
            <ac:picMk id="7" creationId="{6A91672C-4AFE-049F-EFB1-6DD1724AE0D6}"/>
          </ac:picMkLst>
        </pc:picChg>
        <pc:picChg chg="del">
          <ac:chgData name="逸見 翼" userId="e3a5ae1a-99fb-44d3-922b-08ba188685ec" providerId="ADAL" clId="{B52ED1DA-EEB9-4341-AEE6-15755E8AA1CC}" dt="2024-06-06T10:26:47.122" v="1155" actId="21"/>
          <ac:picMkLst>
            <pc:docMk/>
            <pc:sldMk cId="3920744434" sldId="2620"/>
            <ac:picMk id="18" creationId="{EA3C1286-061D-AFE9-83A8-817BA255A980}"/>
          </ac:picMkLst>
        </pc:picChg>
        <pc:picChg chg="del">
          <ac:chgData name="逸見 翼" userId="e3a5ae1a-99fb-44d3-922b-08ba188685ec" providerId="ADAL" clId="{B52ED1DA-EEB9-4341-AEE6-15755E8AA1CC}" dt="2024-06-06T10:26:47.122" v="1155" actId="21"/>
          <ac:picMkLst>
            <pc:docMk/>
            <pc:sldMk cId="3920744434" sldId="2620"/>
            <ac:picMk id="22" creationId="{F8DBA6BC-C11D-0107-3435-E793AD21105D}"/>
          </ac:picMkLst>
        </pc:picChg>
        <pc:cxnChg chg="del">
          <ac:chgData name="逸見 翼" userId="e3a5ae1a-99fb-44d3-922b-08ba188685ec" providerId="ADAL" clId="{B52ED1DA-EEB9-4341-AEE6-15755E8AA1CC}" dt="2024-06-06T10:26:47.122" v="1155" actId="21"/>
          <ac:cxnSpMkLst>
            <pc:docMk/>
            <pc:sldMk cId="3920744434" sldId="2620"/>
            <ac:cxnSpMk id="34" creationId="{13D59A4B-FE0F-4B27-822D-4685C1E1E809}"/>
          </ac:cxnSpMkLst>
        </pc:cxnChg>
        <pc:cxnChg chg="del">
          <ac:chgData name="逸見 翼" userId="e3a5ae1a-99fb-44d3-922b-08ba188685ec" providerId="ADAL" clId="{B52ED1DA-EEB9-4341-AEE6-15755E8AA1CC}" dt="2024-06-06T10:26:47.122" v="1155" actId="21"/>
          <ac:cxnSpMkLst>
            <pc:docMk/>
            <pc:sldMk cId="3920744434" sldId="2620"/>
            <ac:cxnSpMk id="43" creationId="{961462DB-4971-4C63-BF51-B0BE0B0D2530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7:23.254" v="1188" actId="1076"/>
        <pc:sldMkLst>
          <pc:docMk/>
          <pc:sldMk cId="2960040325" sldId="2621"/>
        </pc:sldMkLst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3" creationId="{28FA8C28-BDB7-4CE6-B8FF-5A9FCA903E8C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5" creationId="{F1EBB9CD-3690-40C0-8463-E03BF4EFFB52}"/>
          </ac:spMkLst>
        </pc:spChg>
        <pc:spChg chg="add del mod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6" creationId="{C53FA80F-0B63-128D-FE0B-F914C3D836C4}"/>
          </ac:spMkLst>
        </pc:spChg>
        <pc:spChg chg="del">
          <ac:chgData name="逸見 翼" userId="e3a5ae1a-99fb-44d3-922b-08ba188685ec" providerId="ADAL" clId="{B52ED1DA-EEB9-4341-AEE6-15755E8AA1CC}" dt="2024-05-24T07:33:45.266" v="592" actId="478"/>
          <ac:spMkLst>
            <pc:docMk/>
            <pc:sldMk cId="2960040325" sldId="2621"/>
            <ac:spMk id="27" creationId="{3B956DC4-3751-4F45-B158-19B11C16C611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28" creationId="{278F3ACA-E997-466A-9095-5E8B731C393A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32" creationId="{DC968AD9-6E5A-4E31-B5AA-776D3CB870E8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33" creationId="{F933DAD8-DDF1-4DE9-B567-5E3BAF9323BF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37" creationId="{7FF5E6B9-1087-423B-9534-6CF42D010683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39" creationId="{F7016136-910B-4C15-9512-587E691BCD3E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46" creationId="{A06931BC-9C22-4489-A141-F1E14FB15597}"/>
          </ac:spMkLst>
        </pc:spChg>
        <pc:spChg chg="add del">
          <ac:chgData name="逸見 翼" userId="e3a5ae1a-99fb-44d3-922b-08ba188685ec" providerId="ADAL" clId="{B52ED1DA-EEB9-4341-AEE6-15755E8AA1CC}" dt="2024-06-06T10:27:18.328" v="1184" actId="21"/>
          <ac:spMkLst>
            <pc:docMk/>
            <pc:sldMk cId="2960040325" sldId="2621"/>
            <ac:spMk id="47" creationId="{77A29113-8826-4928-BAA6-0E14F9A0BA2F}"/>
          </ac:spMkLst>
        </pc:spChg>
        <pc:grpChg chg="add del">
          <ac:chgData name="逸見 翼" userId="e3a5ae1a-99fb-44d3-922b-08ba188685ec" providerId="ADAL" clId="{B52ED1DA-EEB9-4341-AEE6-15755E8AA1CC}" dt="2024-06-06T10:27:18.328" v="1184" actId="21"/>
          <ac:grpSpMkLst>
            <pc:docMk/>
            <pc:sldMk cId="2960040325" sldId="2621"/>
            <ac:grpSpMk id="24" creationId="{7CFC0915-C065-474A-A34B-87A113E12D99}"/>
          </ac:grpSpMkLst>
        </pc:grpChg>
        <pc:picChg chg="add del mod">
          <ac:chgData name="逸見 翼" userId="e3a5ae1a-99fb-44d3-922b-08ba188685ec" providerId="ADAL" clId="{B52ED1DA-EEB9-4341-AEE6-15755E8AA1CC}" dt="2024-06-06T10:27:18.328" v="1184" actId="21"/>
          <ac:picMkLst>
            <pc:docMk/>
            <pc:sldMk cId="2960040325" sldId="2621"/>
            <ac:picMk id="4" creationId="{BF6C3714-F206-00F7-BE3F-3A1E39C081C0}"/>
          </ac:picMkLst>
        </pc:picChg>
        <pc:picChg chg="add mod">
          <ac:chgData name="逸見 翼" userId="e3a5ae1a-99fb-44d3-922b-08ba188685ec" providerId="ADAL" clId="{B52ED1DA-EEB9-4341-AEE6-15755E8AA1CC}" dt="2024-06-06T10:27:08.332" v="1172" actId="1076"/>
          <ac:picMkLst>
            <pc:docMk/>
            <pc:sldMk cId="2960040325" sldId="2621"/>
            <ac:picMk id="7" creationId="{048F9768-F3A2-3123-5C09-D3F4EA0C8CE9}"/>
          </ac:picMkLst>
        </pc:picChg>
        <pc:picChg chg="add mod">
          <ac:chgData name="逸見 翼" userId="e3a5ae1a-99fb-44d3-922b-08ba188685ec" providerId="ADAL" clId="{B52ED1DA-EEB9-4341-AEE6-15755E8AA1CC}" dt="2024-06-06T10:27:23.254" v="1188" actId="1076"/>
          <ac:picMkLst>
            <pc:docMk/>
            <pc:sldMk cId="2960040325" sldId="2621"/>
            <ac:picMk id="8" creationId="{6926A8E0-5CDE-4DAB-9C49-547B405D770F}"/>
          </ac:picMkLst>
        </pc:picChg>
        <pc:picChg chg="add del">
          <ac:chgData name="逸見 翼" userId="e3a5ae1a-99fb-44d3-922b-08ba188685ec" providerId="ADAL" clId="{B52ED1DA-EEB9-4341-AEE6-15755E8AA1CC}" dt="2024-06-06T10:27:18.328" v="1184" actId="21"/>
          <ac:picMkLst>
            <pc:docMk/>
            <pc:sldMk cId="2960040325" sldId="2621"/>
            <ac:picMk id="15" creationId="{8A00247F-2370-4A15-A50B-879306D8D966}"/>
          </ac:picMkLst>
        </pc:picChg>
        <pc:cxnChg chg="add del">
          <ac:chgData name="逸見 翼" userId="e3a5ae1a-99fb-44d3-922b-08ba188685ec" providerId="ADAL" clId="{B52ED1DA-EEB9-4341-AEE6-15755E8AA1CC}" dt="2024-06-06T10:27:18.328" v="1184" actId="21"/>
          <ac:cxnSpMkLst>
            <pc:docMk/>
            <pc:sldMk cId="2960040325" sldId="2621"/>
            <ac:cxnSpMk id="17" creationId="{86A23757-BE7B-4A1C-AE92-098643A32BC6}"/>
          </ac:cxnSpMkLst>
        </pc:cxnChg>
        <pc:cxnChg chg="add del">
          <ac:chgData name="逸見 翼" userId="e3a5ae1a-99fb-44d3-922b-08ba188685ec" providerId="ADAL" clId="{B52ED1DA-EEB9-4341-AEE6-15755E8AA1CC}" dt="2024-06-06T10:27:18.328" v="1184" actId="21"/>
          <ac:cxnSpMkLst>
            <pc:docMk/>
            <pc:sldMk cId="2960040325" sldId="2621"/>
            <ac:cxnSpMk id="30" creationId="{8D1CCBB3-4414-4D93-A715-119D6EB66901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7:36.438" v="1194" actId="1076"/>
        <pc:sldMkLst>
          <pc:docMk/>
          <pc:sldMk cId="1430685695" sldId="2623"/>
        </pc:sldMkLst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3" creationId="{28FA8C28-BDB7-4CE6-B8FF-5A9FCA903E8C}"/>
          </ac:spMkLst>
        </pc:spChg>
        <pc:spChg chg="add del mod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5" creationId="{673BEFB4-8B04-DFD0-4E39-8717ACFFA592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29" creationId="{CEC2A615-9701-44B6-8CB0-138F3913BC49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35" creationId="{8B5FC64D-A357-48CC-AF2F-3111E1E27B85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37" creationId="{5A717C16-3428-4869-9C5F-3B6CDFDF441D}"/>
          </ac:spMkLst>
        </pc:spChg>
        <pc:spChg chg="del">
          <ac:chgData name="逸見 翼" userId="e3a5ae1a-99fb-44d3-922b-08ba188685ec" providerId="ADAL" clId="{B52ED1DA-EEB9-4341-AEE6-15755E8AA1CC}" dt="2024-05-24T07:33:55.710" v="596" actId="478"/>
          <ac:spMkLst>
            <pc:docMk/>
            <pc:sldMk cId="1430685695" sldId="2623"/>
            <ac:spMk id="46" creationId="{CDEE3BE0-62E3-4DFA-A79B-644A9B57C628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59" creationId="{F9C513B9-311E-40FF-8371-77332E6D22ED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60" creationId="{5068401F-8776-4898-9545-EE845CA0F7E1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68" creationId="{3DB5F20C-8627-485C-B334-81AF49F58913}"/>
          </ac:spMkLst>
        </pc:spChg>
        <pc:spChg chg="del">
          <ac:chgData name="逸見 翼" userId="e3a5ae1a-99fb-44d3-922b-08ba188685ec" providerId="ADAL" clId="{B52ED1DA-EEB9-4341-AEE6-15755E8AA1CC}" dt="2024-06-06T10:27:34.138" v="1192" actId="21"/>
          <ac:spMkLst>
            <pc:docMk/>
            <pc:sldMk cId="1430685695" sldId="2623"/>
            <ac:spMk id="73" creationId="{75EC4DA5-F173-466C-908D-B75ECE58B007}"/>
          </ac:spMkLst>
        </pc:spChg>
        <pc:grpChg chg="del">
          <ac:chgData name="逸見 翼" userId="e3a5ae1a-99fb-44d3-922b-08ba188685ec" providerId="ADAL" clId="{B52ED1DA-EEB9-4341-AEE6-15755E8AA1CC}" dt="2024-06-06T10:27:34.138" v="1192" actId="21"/>
          <ac:grpSpMkLst>
            <pc:docMk/>
            <pc:sldMk cId="1430685695" sldId="2623"/>
            <ac:grpSpMk id="65" creationId="{18F11F71-6E8E-475B-93B9-B2854C9B9CE7}"/>
          </ac:grpSpMkLst>
        </pc:grpChg>
        <pc:grpChg chg="del">
          <ac:chgData name="逸見 翼" userId="e3a5ae1a-99fb-44d3-922b-08ba188685ec" providerId="ADAL" clId="{B52ED1DA-EEB9-4341-AEE6-15755E8AA1CC}" dt="2024-06-06T10:27:34.138" v="1192" actId="21"/>
          <ac:grpSpMkLst>
            <pc:docMk/>
            <pc:sldMk cId="1430685695" sldId="2623"/>
            <ac:grpSpMk id="70" creationId="{CF644CF3-90AF-4150-8A4A-AB4064C5CC8D}"/>
          </ac:grpSpMkLst>
        </pc:grpChg>
        <pc:grpChg chg="del">
          <ac:chgData name="逸見 翼" userId="e3a5ae1a-99fb-44d3-922b-08ba188685ec" providerId="ADAL" clId="{B52ED1DA-EEB9-4341-AEE6-15755E8AA1CC}" dt="2024-06-06T10:27:34.138" v="1192" actId="21"/>
          <ac:grpSpMkLst>
            <pc:docMk/>
            <pc:sldMk cId="1430685695" sldId="2623"/>
            <ac:grpSpMk id="74" creationId="{67D343E2-2F66-4BD7-9D6E-78AB764E79FC}"/>
          </ac:grpSpMkLst>
        </pc:grpChg>
        <pc:picChg chg="add del mod">
          <ac:chgData name="逸見 翼" userId="e3a5ae1a-99fb-44d3-922b-08ba188685ec" providerId="ADAL" clId="{B52ED1DA-EEB9-4341-AEE6-15755E8AA1CC}" dt="2024-06-06T10:27:34.138" v="1192" actId="21"/>
          <ac:picMkLst>
            <pc:docMk/>
            <pc:sldMk cId="1430685695" sldId="2623"/>
            <ac:picMk id="4" creationId="{29C74F3B-3AC1-3E05-0984-BCEEC62258A3}"/>
          </ac:picMkLst>
        </pc:picChg>
        <pc:picChg chg="add mod">
          <ac:chgData name="逸見 翼" userId="e3a5ae1a-99fb-44d3-922b-08ba188685ec" providerId="ADAL" clId="{B52ED1DA-EEB9-4341-AEE6-15755E8AA1CC}" dt="2024-06-06T10:27:36.438" v="1194" actId="1076"/>
          <ac:picMkLst>
            <pc:docMk/>
            <pc:sldMk cId="1430685695" sldId="2623"/>
            <ac:picMk id="6" creationId="{C7E88365-412C-CA68-C12D-839577741947}"/>
          </ac:picMkLst>
        </pc:picChg>
        <pc:cxnChg chg="del">
          <ac:chgData name="逸見 翼" userId="e3a5ae1a-99fb-44d3-922b-08ba188685ec" providerId="ADAL" clId="{B52ED1DA-EEB9-4341-AEE6-15755E8AA1CC}" dt="2024-06-06T10:27:34.138" v="1192" actId="21"/>
          <ac:cxnSpMkLst>
            <pc:docMk/>
            <pc:sldMk cId="1430685695" sldId="2623"/>
            <ac:cxnSpMk id="27" creationId="{A8A11CEB-A255-4286-98DF-C1A204386DDA}"/>
          </ac:cxnSpMkLst>
        </pc:cxnChg>
        <pc:cxnChg chg="del">
          <ac:chgData name="逸見 翼" userId="e3a5ae1a-99fb-44d3-922b-08ba188685ec" providerId="ADAL" clId="{B52ED1DA-EEB9-4341-AEE6-15755E8AA1CC}" dt="2024-06-06T10:27:34.138" v="1192" actId="21"/>
          <ac:cxnSpMkLst>
            <pc:docMk/>
            <pc:sldMk cId="1430685695" sldId="2623"/>
            <ac:cxnSpMk id="61" creationId="{0F3A7F30-0BA9-4DD0-B82A-0ACC2051CF49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7:56.279" v="1212" actId="1076"/>
        <pc:sldMkLst>
          <pc:docMk/>
          <pc:sldMk cId="1200218744" sldId="2624"/>
        </pc:sldMkLst>
        <pc:spChg chg="add del mod">
          <ac:chgData name="逸見 翼" userId="e3a5ae1a-99fb-44d3-922b-08ba188685ec" providerId="ADAL" clId="{B52ED1DA-EEB9-4341-AEE6-15755E8AA1CC}" dt="2024-05-24T07:38:02.582" v="849" actId="478"/>
          <ac:spMkLst>
            <pc:docMk/>
            <pc:sldMk cId="1200218744" sldId="2624"/>
            <ac:spMk id="3" creationId="{DBCA3BDD-6EF9-00DC-29C7-4C8E504A888F}"/>
          </ac:spMkLst>
        </pc:spChg>
        <pc:spChg chg="add del mod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5" creationId="{0BA9E73E-4D92-7FD2-5DCF-6A49175C1E4F}"/>
          </ac:spMkLst>
        </pc:spChg>
        <pc:spChg chg="add del mod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7" creationId="{CFDF69D1-9885-9EE0-D324-642A4E514889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30" creationId="{6B396F1F-DCEA-42FD-A5CC-FD6D6245321E}"/>
          </ac:spMkLst>
        </pc:spChg>
        <pc:spChg chg="del">
          <ac:chgData name="逸見 翼" userId="e3a5ae1a-99fb-44d3-922b-08ba188685ec" providerId="ADAL" clId="{B52ED1DA-EEB9-4341-AEE6-15755E8AA1CC}" dt="2024-05-24T07:34:14.498" v="625" actId="478"/>
          <ac:spMkLst>
            <pc:docMk/>
            <pc:sldMk cId="1200218744" sldId="2624"/>
            <ac:spMk id="37" creationId="{2112EA83-91AB-434A-AFAC-2406E3AE4D5C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64" creationId="{2F503224-0538-42D9-A96D-CE36106BA045}"/>
          </ac:spMkLst>
        </pc:spChg>
        <pc:spChg chg="del">
          <ac:chgData name="逸見 翼" userId="e3a5ae1a-99fb-44d3-922b-08ba188685ec" providerId="ADAL" clId="{B52ED1DA-EEB9-4341-AEE6-15755E8AA1CC}" dt="2024-05-24T07:37:57.686" v="847" actId="478"/>
          <ac:spMkLst>
            <pc:docMk/>
            <pc:sldMk cId="1200218744" sldId="2624"/>
            <ac:spMk id="76" creationId="{93F67504-5F30-44A7-8DCC-656B1736D20C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79" creationId="{0A9B304D-13E9-40DB-A487-75E287BF48BB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19" creationId="{00FF0804-34C9-48C2-A88F-2E7A17D41496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20" creationId="{18B3576C-2449-4C8D-BC8C-87D5AF10DAEB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21" creationId="{CCAB5499-8B3C-45C1-8BD3-789FD5F5A0A6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24" creationId="{73BB2F7F-94EC-456A-B122-8F4A1A391457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25" creationId="{E9DA43E1-99BE-42D9-A2D7-26F684A9B17D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29" creationId="{A4926A0B-4096-410E-AF4B-D85515883062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31" creationId="{D3A6AF29-1DA2-4713-85C6-E0EB929213F2}"/>
          </ac:spMkLst>
        </pc:spChg>
        <pc:spChg chg="add del">
          <ac:chgData name="逸見 翼" userId="e3a5ae1a-99fb-44d3-922b-08ba188685ec" providerId="ADAL" clId="{B52ED1DA-EEB9-4341-AEE6-15755E8AA1CC}" dt="2024-06-06T10:27:53.897" v="1210" actId="21"/>
          <ac:spMkLst>
            <pc:docMk/>
            <pc:sldMk cId="1200218744" sldId="2624"/>
            <ac:spMk id="133" creationId="{03BE0304-9BBF-4849-9B6E-88A179B33ABA}"/>
          </ac:spMkLst>
        </pc:spChg>
        <pc:grpChg chg="add del">
          <ac:chgData name="逸見 翼" userId="e3a5ae1a-99fb-44d3-922b-08ba188685ec" providerId="ADAL" clId="{B52ED1DA-EEB9-4341-AEE6-15755E8AA1CC}" dt="2024-06-06T10:27:53.897" v="1210" actId="21"/>
          <ac:grpSpMkLst>
            <pc:docMk/>
            <pc:sldMk cId="1200218744" sldId="2624"/>
            <ac:grpSpMk id="80" creationId="{33350AD8-4146-4E70-A2F2-F6CFAB4BB57D}"/>
          </ac:grpSpMkLst>
        </pc:grpChg>
        <pc:grpChg chg="add del">
          <ac:chgData name="逸見 翼" userId="e3a5ae1a-99fb-44d3-922b-08ba188685ec" providerId="ADAL" clId="{B52ED1DA-EEB9-4341-AEE6-15755E8AA1CC}" dt="2024-06-06T10:27:53.897" v="1210" actId="21"/>
          <ac:grpSpMkLst>
            <pc:docMk/>
            <pc:sldMk cId="1200218744" sldId="2624"/>
            <ac:grpSpMk id="83" creationId="{7A3C1F5E-BF85-4C76-9116-4AFAF5E27F98}"/>
          </ac:grpSpMkLst>
        </pc:grpChg>
        <pc:picChg chg="add mod">
          <ac:chgData name="逸見 翼" userId="e3a5ae1a-99fb-44d3-922b-08ba188685ec" providerId="ADAL" clId="{B52ED1DA-EEB9-4341-AEE6-15755E8AA1CC}" dt="2024-06-06T10:27:46.634" v="1200" actId="1076"/>
          <ac:picMkLst>
            <pc:docMk/>
            <pc:sldMk cId="1200218744" sldId="2624"/>
            <ac:picMk id="3" creationId="{519F9FE6-E5FB-5A0E-64CC-B01A1B878525}"/>
          </ac:picMkLst>
        </pc:picChg>
        <pc:picChg chg="add del mod">
          <ac:chgData name="逸見 翼" userId="e3a5ae1a-99fb-44d3-922b-08ba188685ec" providerId="ADAL" clId="{B52ED1DA-EEB9-4341-AEE6-15755E8AA1CC}" dt="2024-06-06T10:27:53.897" v="1210" actId="21"/>
          <ac:picMkLst>
            <pc:docMk/>
            <pc:sldMk cId="1200218744" sldId="2624"/>
            <ac:picMk id="4" creationId="{9BFA589E-8CC9-9393-FB36-D04365F8C540}"/>
          </ac:picMkLst>
        </pc:picChg>
        <pc:picChg chg="add del">
          <ac:chgData name="逸見 翼" userId="e3a5ae1a-99fb-44d3-922b-08ba188685ec" providerId="ADAL" clId="{B52ED1DA-EEB9-4341-AEE6-15755E8AA1CC}" dt="2024-06-06T10:27:53.897" v="1210" actId="21"/>
          <ac:picMkLst>
            <pc:docMk/>
            <pc:sldMk cId="1200218744" sldId="2624"/>
            <ac:picMk id="6" creationId="{028AE66E-674D-11A1-C98D-C2D12766A238}"/>
          </ac:picMkLst>
        </pc:picChg>
        <pc:picChg chg="add del">
          <ac:chgData name="逸見 翼" userId="e3a5ae1a-99fb-44d3-922b-08ba188685ec" providerId="ADAL" clId="{B52ED1DA-EEB9-4341-AEE6-15755E8AA1CC}" dt="2024-06-06T10:27:53.897" v="1210" actId="21"/>
          <ac:picMkLst>
            <pc:docMk/>
            <pc:sldMk cId="1200218744" sldId="2624"/>
            <ac:picMk id="8" creationId="{4CF71CC5-21F7-43FE-AAA9-4E85CDA7CC2C}"/>
          </ac:picMkLst>
        </pc:picChg>
        <pc:picChg chg="add mod">
          <ac:chgData name="逸見 翼" userId="e3a5ae1a-99fb-44d3-922b-08ba188685ec" providerId="ADAL" clId="{B52ED1DA-EEB9-4341-AEE6-15755E8AA1CC}" dt="2024-06-06T10:27:56.279" v="1212" actId="1076"/>
          <ac:picMkLst>
            <pc:docMk/>
            <pc:sldMk cId="1200218744" sldId="2624"/>
            <ac:picMk id="9" creationId="{08DC76ED-3DBF-26C1-7E50-2C7192AFD486}"/>
          </ac:picMkLst>
        </pc:picChg>
        <pc:picChg chg="add del">
          <ac:chgData name="逸見 翼" userId="e3a5ae1a-99fb-44d3-922b-08ba188685ec" providerId="ADAL" clId="{B52ED1DA-EEB9-4341-AEE6-15755E8AA1CC}" dt="2024-06-06T10:27:53.897" v="1210" actId="21"/>
          <ac:picMkLst>
            <pc:docMk/>
            <pc:sldMk cId="1200218744" sldId="2624"/>
            <ac:picMk id="10" creationId="{5A5AEC5A-2ABE-43F4-9A42-65E36639CD5A}"/>
          </ac:picMkLst>
        </pc:picChg>
        <pc:picChg chg="add del">
          <ac:chgData name="逸見 翼" userId="e3a5ae1a-99fb-44d3-922b-08ba188685ec" providerId="ADAL" clId="{B52ED1DA-EEB9-4341-AEE6-15755E8AA1CC}" dt="2024-06-06T10:27:53.897" v="1210" actId="21"/>
          <ac:picMkLst>
            <pc:docMk/>
            <pc:sldMk cId="1200218744" sldId="2624"/>
            <ac:picMk id="123" creationId="{EB886660-A76A-468E-8101-72C04A899D5A}"/>
          </ac:picMkLst>
        </pc:picChg>
        <pc:picChg chg="add del">
          <ac:chgData name="逸見 翼" userId="e3a5ae1a-99fb-44d3-922b-08ba188685ec" providerId="ADAL" clId="{B52ED1DA-EEB9-4341-AEE6-15755E8AA1CC}" dt="2024-06-06T10:27:53.897" v="1210" actId="21"/>
          <ac:picMkLst>
            <pc:docMk/>
            <pc:sldMk cId="1200218744" sldId="2624"/>
            <ac:picMk id="130" creationId="{88C5F911-52B4-4F15-B20E-076B68F90BD7}"/>
          </ac:picMkLst>
        </pc:picChg>
        <pc:cxnChg chg="add del">
          <ac:chgData name="逸見 翼" userId="e3a5ae1a-99fb-44d3-922b-08ba188685ec" providerId="ADAL" clId="{B52ED1DA-EEB9-4341-AEE6-15755E8AA1CC}" dt="2024-06-06T10:27:53.897" v="1210" actId="21"/>
          <ac:cxnSpMkLst>
            <pc:docMk/>
            <pc:sldMk cId="1200218744" sldId="2624"/>
            <ac:cxnSpMk id="46" creationId="{465D5F28-17BF-48C3-ACA0-03C9E1236663}"/>
          </ac:cxnSpMkLst>
        </pc:cxnChg>
        <pc:cxnChg chg="add del mod">
          <ac:chgData name="逸見 翼" userId="e3a5ae1a-99fb-44d3-922b-08ba188685ec" providerId="ADAL" clId="{B52ED1DA-EEB9-4341-AEE6-15755E8AA1CC}" dt="2024-06-06T10:27:53.897" v="1210" actId="21"/>
          <ac:cxnSpMkLst>
            <pc:docMk/>
            <pc:sldMk cId="1200218744" sldId="2624"/>
            <ac:cxnSpMk id="90" creationId="{27C7A119-EE94-4545-ADB7-7AA9CDC656D9}"/>
          </ac:cxnSpMkLst>
        </pc:cxnChg>
        <pc:cxnChg chg="add del">
          <ac:chgData name="逸見 翼" userId="e3a5ae1a-99fb-44d3-922b-08ba188685ec" providerId="ADAL" clId="{B52ED1DA-EEB9-4341-AEE6-15755E8AA1CC}" dt="2024-06-06T10:27:53.897" v="1210" actId="21"/>
          <ac:cxnSpMkLst>
            <pc:docMk/>
            <pc:sldMk cId="1200218744" sldId="2624"/>
            <ac:cxnSpMk id="127" creationId="{EC46C884-B7A3-4AE3-A825-3E1A688D625D}"/>
          </ac:cxnSpMkLst>
        </pc:cxnChg>
        <pc:cxnChg chg="add del">
          <ac:chgData name="逸見 翼" userId="e3a5ae1a-99fb-44d3-922b-08ba188685ec" providerId="ADAL" clId="{B52ED1DA-EEB9-4341-AEE6-15755E8AA1CC}" dt="2024-06-06T10:27:53.897" v="1210" actId="21"/>
          <ac:cxnSpMkLst>
            <pc:docMk/>
            <pc:sldMk cId="1200218744" sldId="2624"/>
            <ac:cxnSpMk id="132" creationId="{9BFA265D-242C-4948-A842-FA5CB392773C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8:03.164" v="1215" actId="1076"/>
        <pc:sldMkLst>
          <pc:docMk/>
          <pc:sldMk cId="62094777" sldId="2626"/>
        </pc:sldMkLst>
        <pc:spChg chg="add 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4" creationId="{B3C30E43-BEC8-1D03-6019-9F4AF254155C}"/>
          </ac:spMkLst>
        </pc:spChg>
        <pc:spChg chg="del">
          <ac:chgData name="逸見 翼" userId="e3a5ae1a-99fb-44d3-922b-08ba188685ec" providerId="ADAL" clId="{B52ED1DA-EEB9-4341-AEE6-15755E8AA1CC}" dt="2024-05-24T07:34:18.463" v="627" actId="478"/>
          <ac:spMkLst>
            <pc:docMk/>
            <pc:sldMk cId="62094777" sldId="2626"/>
            <ac:spMk id="26" creationId="{D3421C48-0859-404B-83FD-86A6F9FA7F5F}"/>
          </ac:spMkLst>
        </pc:spChg>
        <pc:spChg chg="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34" creationId="{9AC6B77D-54B8-4402-AA34-DC4AD485E852}"/>
          </ac:spMkLst>
        </pc:spChg>
        <pc:spChg chg="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35" creationId="{2379BC06-2807-402E-B5ED-03D67CDA4D95}"/>
          </ac:spMkLst>
        </pc:spChg>
        <pc:spChg chg="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36" creationId="{DE612CD2-F840-4F71-A1E5-A0D6BD018CE5}"/>
          </ac:spMkLst>
        </pc:spChg>
        <pc:spChg chg="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40" creationId="{63442E15-1343-4D26-BB8A-F44961409E54}"/>
          </ac:spMkLst>
        </pc:spChg>
        <pc:spChg chg="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65" creationId="{AF6C98B4-4F66-4E72-99E8-7849A323923F}"/>
          </ac:spMkLst>
        </pc:spChg>
        <pc:spChg chg="del mod">
          <ac:chgData name="逸見 翼" userId="e3a5ae1a-99fb-44d3-922b-08ba188685ec" providerId="ADAL" clId="{B52ED1DA-EEB9-4341-AEE6-15755E8AA1CC}" dt="2024-06-06T10:28:00.790" v="1213" actId="21"/>
          <ac:spMkLst>
            <pc:docMk/>
            <pc:sldMk cId="62094777" sldId="2626"/>
            <ac:spMk id="66" creationId="{1701C7E3-048B-4112-97E9-33BD9B2698B1}"/>
          </ac:spMkLst>
        </pc:spChg>
        <pc:grpChg chg="del mod">
          <ac:chgData name="逸見 翼" userId="e3a5ae1a-99fb-44d3-922b-08ba188685ec" providerId="ADAL" clId="{B52ED1DA-EEB9-4341-AEE6-15755E8AA1CC}" dt="2024-06-06T10:28:00.790" v="1213" actId="21"/>
          <ac:grpSpMkLst>
            <pc:docMk/>
            <pc:sldMk cId="62094777" sldId="2626"/>
            <ac:grpSpMk id="27" creationId="{8490FCD0-CDCF-9A02-AF35-74220B976F36}"/>
          </ac:grpSpMkLst>
        </pc:grpChg>
        <pc:grpChg chg="del mod">
          <ac:chgData name="逸見 翼" userId="e3a5ae1a-99fb-44d3-922b-08ba188685ec" providerId="ADAL" clId="{B52ED1DA-EEB9-4341-AEE6-15755E8AA1CC}" dt="2024-06-06T10:28:00.790" v="1213" actId="21"/>
          <ac:grpSpMkLst>
            <pc:docMk/>
            <pc:sldMk cId="62094777" sldId="2626"/>
            <ac:grpSpMk id="37" creationId="{5EB6E135-3A4A-4999-8131-CA2D7A544DD9}"/>
          </ac:grpSpMkLst>
        </pc:grpChg>
        <pc:picChg chg="add del mod">
          <ac:chgData name="逸見 翼" userId="e3a5ae1a-99fb-44d3-922b-08ba188685ec" providerId="ADAL" clId="{B52ED1DA-EEB9-4341-AEE6-15755E8AA1CC}" dt="2024-06-06T10:28:00.790" v="1213" actId="21"/>
          <ac:picMkLst>
            <pc:docMk/>
            <pc:sldMk cId="62094777" sldId="2626"/>
            <ac:picMk id="3" creationId="{48BCD503-F709-A633-8EEA-E1CCE5CBC52D}"/>
          </ac:picMkLst>
        </pc:picChg>
        <pc:picChg chg="add mod">
          <ac:chgData name="逸見 翼" userId="e3a5ae1a-99fb-44d3-922b-08ba188685ec" providerId="ADAL" clId="{B52ED1DA-EEB9-4341-AEE6-15755E8AA1CC}" dt="2024-06-06T10:28:03.164" v="1215" actId="1076"/>
          <ac:picMkLst>
            <pc:docMk/>
            <pc:sldMk cId="62094777" sldId="2626"/>
            <ac:picMk id="5" creationId="{AF51152E-BB50-0746-CFA1-AC31CBD28534}"/>
          </ac:picMkLst>
        </pc:picChg>
        <pc:picChg chg="del mod">
          <ac:chgData name="逸見 翼" userId="e3a5ae1a-99fb-44d3-922b-08ba188685ec" providerId="ADAL" clId="{B52ED1DA-EEB9-4341-AEE6-15755E8AA1CC}" dt="2024-06-06T10:28:00.790" v="1213" actId="21"/>
          <ac:picMkLst>
            <pc:docMk/>
            <pc:sldMk cId="62094777" sldId="2626"/>
            <ac:picMk id="18" creationId="{A244FB51-245C-CB0D-FB3A-1A41AA9C308B}"/>
          </ac:picMkLst>
        </pc:picChg>
        <pc:picChg chg="mod">
          <ac:chgData name="逸見 翼" userId="e3a5ae1a-99fb-44d3-922b-08ba188685ec" providerId="ADAL" clId="{B52ED1DA-EEB9-4341-AEE6-15755E8AA1CC}" dt="2024-05-24T07:34:22.639" v="629" actId="1076"/>
          <ac:picMkLst>
            <pc:docMk/>
            <pc:sldMk cId="62094777" sldId="2626"/>
            <ac:picMk id="21" creationId="{339CEE98-957D-447A-A401-A2266C0397A5}"/>
          </ac:picMkLst>
        </pc:picChg>
        <pc:picChg chg="del mod">
          <ac:chgData name="逸見 翼" userId="e3a5ae1a-99fb-44d3-922b-08ba188685ec" providerId="ADAL" clId="{B52ED1DA-EEB9-4341-AEE6-15755E8AA1CC}" dt="2024-06-06T10:28:00.790" v="1213" actId="21"/>
          <ac:picMkLst>
            <pc:docMk/>
            <pc:sldMk cId="62094777" sldId="2626"/>
            <ac:picMk id="22" creationId="{BC0ED554-FD04-54CE-B17D-782F040521CF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28:18.204" v="1231" actId="1036"/>
        <pc:sldMkLst>
          <pc:docMk/>
          <pc:sldMk cId="1402113462" sldId="2628"/>
        </pc:sldMkLst>
        <pc:spChg chg="del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3" creationId="{28FA8C28-BDB7-4CE6-B8FF-5A9FCA903E8C}"/>
          </ac:spMkLst>
        </pc:spChg>
        <pc:spChg chg="add del mod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8" creationId="{F74EE335-132C-5BDD-66FB-EC00BC8029E6}"/>
          </ac:spMkLst>
        </pc:spChg>
        <pc:spChg chg="del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26" creationId="{BF92A58B-B666-4DCC-886E-83F9D5845802}"/>
          </ac:spMkLst>
        </pc:spChg>
        <pc:spChg chg="del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36" creationId="{EA5E6895-A8F3-4838-AEA4-121FD280CD98}"/>
          </ac:spMkLst>
        </pc:spChg>
        <pc:spChg chg="del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40" creationId="{EE7A8D6C-B4AE-45A8-A407-DBA061DEA47A}"/>
          </ac:spMkLst>
        </pc:spChg>
        <pc:spChg chg="del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41" creationId="{2F8084B8-7D1C-46EC-88BE-E817E9066A9B}"/>
          </ac:spMkLst>
        </pc:spChg>
        <pc:spChg chg="del">
          <ac:chgData name="逸見 翼" userId="e3a5ae1a-99fb-44d3-922b-08ba188685ec" providerId="ADAL" clId="{B52ED1DA-EEB9-4341-AEE6-15755E8AA1CC}" dt="2024-05-24T07:35:08.400" v="644" actId="478"/>
          <ac:spMkLst>
            <pc:docMk/>
            <pc:sldMk cId="1402113462" sldId="2628"/>
            <ac:spMk id="48" creationId="{D86BCFD4-60B6-4A48-93D6-A06BC91E476A}"/>
          </ac:spMkLst>
        </pc:spChg>
        <pc:spChg chg="del">
          <ac:chgData name="逸見 翼" userId="e3a5ae1a-99fb-44d3-922b-08ba188685ec" providerId="ADAL" clId="{B52ED1DA-EEB9-4341-AEE6-15755E8AA1CC}" dt="2024-06-06T10:28:12.985" v="1222" actId="21"/>
          <ac:spMkLst>
            <pc:docMk/>
            <pc:sldMk cId="1402113462" sldId="2628"/>
            <ac:spMk id="54" creationId="{FC633CD8-5854-4FE0-A55B-00386B4D5A68}"/>
          </ac:spMkLst>
        </pc:spChg>
        <pc:grpChg chg="del">
          <ac:chgData name="逸見 翼" userId="e3a5ae1a-99fb-44d3-922b-08ba188685ec" providerId="ADAL" clId="{B52ED1DA-EEB9-4341-AEE6-15755E8AA1CC}" dt="2024-06-06T10:28:12.985" v="1222" actId="21"/>
          <ac:grpSpMkLst>
            <pc:docMk/>
            <pc:sldMk cId="1402113462" sldId="2628"/>
            <ac:grpSpMk id="16" creationId="{3A7C7DDD-5FF0-E78F-5440-43C58AB02E34}"/>
          </ac:grpSpMkLst>
        </pc:grpChg>
        <pc:grpChg chg="del">
          <ac:chgData name="逸見 翼" userId="e3a5ae1a-99fb-44d3-922b-08ba188685ec" providerId="ADAL" clId="{B52ED1DA-EEB9-4341-AEE6-15755E8AA1CC}" dt="2024-06-06T10:28:12.985" v="1222" actId="21"/>
          <ac:grpSpMkLst>
            <pc:docMk/>
            <pc:sldMk cId="1402113462" sldId="2628"/>
            <ac:grpSpMk id="17" creationId="{E71ABB42-8403-43BA-B7B3-1F92178CB136}"/>
          </ac:grpSpMkLst>
        </pc:grpChg>
        <pc:grpChg chg="del">
          <ac:chgData name="逸見 翼" userId="e3a5ae1a-99fb-44d3-922b-08ba188685ec" providerId="ADAL" clId="{B52ED1DA-EEB9-4341-AEE6-15755E8AA1CC}" dt="2024-06-06T10:28:12.985" v="1222" actId="21"/>
          <ac:grpSpMkLst>
            <pc:docMk/>
            <pc:sldMk cId="1402113462" sldId="2628"/>
            <ac:grpSpMk id="23" creationId="{EF643275-102E-29D4-3105-EC08A1AE0160}"/>
          </ac:grpSpMkLst>
        </pc:grpChg>
        <pc:grpChg chg="del">
          <ac:chgData name="逸見 翼" userId="e3a5ae1a-99fb-44d3-922b-08ba188685ec" providerId="ADAL" clId="{B52ED1DA-EEB9-4341-AEE6-15755E8AA1CC}" dt="2024-06-06T10:28:12.985" v="1222" actId="21"/>
          <ac:grpSpMkLst>
            <pc:docMk/>
            <pc:sldMk cId="1402113462" sldId="2628"/>
            <ac:grpSpMk id="42" creationId="{55A304A5-2542-4379-9133-3B610927AF49}"/>
          </ac:grpSpMkLst>
        </pc:grpChg>
        <pc:grpChg chg="del">
          <ac:chgData name="逸見 翼" userId="e3a5ae1a-99fb-44d3-922b-08ba188685ec" providerId="ADAL" clId="{B52ED1DA-EEB9-4341-AEE6-15755E8AA1CC}" dt="2024-06-06T10:28:12.985" v="1222" actId="21"/>
          <ac:grpSpMkLst>
            <pc:docMk/>
            <pc:sldMk cId="1402113462" sldId="2628"/>
            <ac:grpSpMk id="45" creationId="{3D1406C6-9A0E-44A8-BD3A-6CF3E708B48D}"/>
          </ac:grpSpMkLst>
        </pc:grpChg>
        <pc:grpChg chg="del">
          <ac:chgData name="逸見 翼" userId="e3a5ae1a-99fb-44d3-922b-08ba188685ec" providerId="ADAL" clId="{B52ED1DA-EEB9-4341-AEE6-15755E8AA1CC}" dt="2024-06-06T10:28:12.985" v="1222" actId="21"/>
          <ac:grpSpMkLst>
            <pc:docMk/>
            <pc:sldMk cId="1402113462" sldId="2628"/>
            <ac:grpSpMk id="53" creationId="{56DED23E-579A-45A6-9F38-D56D540F11F7}"/>
          </ac:grpSpMkLst>
        </pc:grpChg>
        <pc:picChg chg="add del mod">
          <ac:chgData name="逸見 翼" userId="e3a5ae1a-99fb-44d3-922b-08ba188685ec" providerId="ADAL" clId="{B52ED1DA-EEB9-4341-AEE6-15755E8AA1CC}" dt="2024-06-06T10:28:12.985" v="1222" actId="21"/>
          <ac:picMkLst>
            <pc:docMk/>
            <pc:sldMk cId="1402113462" sldId="2628"/>
            <ac:picMk id="4" creationId="{133C1600-E01F-DCCF-946F-6D1FDED9D39D}"/>
          </ac:picMkLst>
        </pc:picChg>
        <pc:picChg chg="add mod">
          <ac:chgData name="逸見 翼" userId="e3a5ae1a-99fb-44d3-922b-08ba188685ec" providerId="ADAL" clId="{B52ED1DA-EEB9-4341-AEE6-15755E8AA1CC}" dt="2024-06-06T10:28:18.204" v="1231" actId="1036"/>
          <ac:picMkLst>
            <pc:docMk/>
            <pc:sldMk cId="1402113462" sldId="2628"/>
            <ac:picMk id="9" creationId="{6309BAFE-19BC-09BE-8639-E5DB44EACE49}"/>
          </ac:picMkLst>
        </pc:picChg>
        <pc:picChg chg="del">
          <ac:chgData name="逸見 翼" userId="e3a5ae1a-99fb-44d3-922b-08ba188685ec" providerId="ADAL" clId="{B52ED1DA-EEB9-4341-AEE6-15755E8AA1CC}" dt="2024-06-06T10:28:12.985" v="1222" actId="21"/>
          <ac:picMkLst>
            <pc:docMk/>
            <pc:sldMk cId="1402113462" sldId="2628"/>
            <ac:picMk id="31" creationId="{2B7D44BE-1B66-4DFF-9072-CADB630F98CF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28:26.079" v="1237" actId="1036"/>
        <pc:sldMkLst>
          <pc:docMk/>
          <pc:sldMk cId="2028199954" sldId="2630"/>
        </pc:sldMkLst>
        <pc:spChg chg="add 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5" creationId="{1C5BD45E-E432-D607-5A1E-0CB6BA564C4B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6" creationId="{2BB623B8-8F1E-C126-5F25-E408BD49064D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14" creationId="{6B750D54-3288-6FFD-6108-FE53C2DA9710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17" creationId="{0CE6FE7C-55EC-E81D-B1CE-F5C30F13FF35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18" creationId="{EA6414DD-2B33-235D-26C6-8E31FEEF401B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19" creationId="{F74F3BEC-4FE6-DB2A-72AD-C05975E59C87}"/>
          </ac:spMkLst>
        </pc:spChg>
        <pc:spChg chg="del">
          <ac:chgData name="逸見 翼" userId="e3a5ae1a-99fb-44d3-922b-08ba188685ec" providerId="ADAL" clId="{B52ED1DA-EEB9-4341-AEE6-15755E8AA1CC}" dt="2024-05-24T00:59:46.303" v="258" actId="478"/>
          <ac:spMkLst>
            <pc:docMk/>
            <pc:sldMk cId="2028199954" sldId="2630"/>
            <ac:spMk id="27" creationId="{1779AAFD-7B19-63CB-A580-BAB56275CDC4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28" creationId="{66DFF753-8A93-45EA-CFF3-B0E150094E80}"/>
          </ac:spMkLst>
        </pc:spChg>
        <pc:spChg chg="del mod">
          <ac:chgData name="逸見 翼" userId="e3a5ae1a-99fb-44d3-922b-08ba188685ec" providerId="ADAL" clId="{B52ED1DA-EEB9-4341-AEE6-15755E8AA1CC}" dt="2024-06-06T10:28:22.142" v="1232" actId="21"/>
          <ac:spMkLst>
            <pc:docMk/>
            <pc:sldMk cId="2028199954" sldId="2630"/>
            <ac:spMk id="30" creationId="{FD784AFD-5E11-58B7-644E-28D72363DFF6}"/>
          </ac:spMkLst>
        </pc:spChg>
        <pc:spChg chg="del">
          <ac:chgData name="逸見 翼" userId="e3a5ae1a-99fb-44d3-922b-08ba188685ec" providerId="ADAL" clId="{B52ED1DA-EEB9-4341-AEE6-15755E8AA1CC}" dt="2024-05-24T07:35:12.697" v="646" actId="478"/>
          <ac:spMkLst>
            <pc:docMk/>
            <pc:sldMk cId="2028199954" sldId="2630"/>
            <ac:spMk id="42" creationId="{D3A2AAA1-C885-4E61-86AB-7C44B1B6E2B4}"/>
          </ac:spMkLst>
        </pc:spChg>
        <pc:grpChg chg="del mod">
          <ac:chgData name="逸見 翼" userId="e3a5ae1a-99fb-44d3-922b-08ba188685ec" providerId="ADAL" clId="{B52ED1DA-EEB9-4341-AEE6-15755E8AA1CC}" dt="2024-06-06T10:28:22.142" v="1232" actId="21"/>
          <ac:grpSpMkLst>
            <pc:docMk/>
            <pc:sldMk cId="2028199954" sldId="2630"/>
            <ac:grpSpMk id="20" creationId="{7D593684-F188-1D52-B39B-11A1375A687B}"/>
          </ac:grpSpMkLst>
        </pc:grpChg>
        <pc:grpChg chg="del mod">
          <ac:chgData name="逸見 翼" userId="e3a5ae1a-99fb-44d3-922b-08ba188685ec" providerId="ADAL" clId="{B52ED1DA-EEB9-4341-AEE6-15755E8AA1CC}" dt="2024-06-06T10:28:22.142" v="1232" actId="21"/>
          <ac:grpSpMkLst>
            <pc:docMk/>
            <pc:sldMk cId="2028199954" sldId="2630"/>
            <ac:grpSpMk id="24" creationId="{9B64CEB5-D4C2-669F-1D7F-AEFAFE94FAE9}"/>
          </ac:grpSpMkLst>
        </pc:grpChg>
        <pc:grpChg chg="del mod">
          <ac:chgData name="逸見 翼" userId="e3a5ae1a-99fb-44d3-922b-08ba188685ec" providerId="ADAL" clId="{B52ED1DA-EEB9-4341-AEE6-15755E8AA1CC}" dt="2024-06-06T10:28:22.142" v="1232" actId="21"/>
          <ac:grpSpMkLst>
            <pc:docMk/>
            <pc:sldMk cId="2028199954" sldId="2630"/>
            <ac:grpSpMk id="39" creationId="{845E86FB-0F43-B844-AD6E-E7EAB8338625}"/>
          </ac:grpSpMkLst>
        </pc:grpChg>
        <pc:picChg chg="add 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3" creationId="{745AC297-D18E-885F-32ED-7A24A69484B9}"/>
          </ac:picMkLst>
        </pc:picChg>
        <pc:picChg chg="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4" creationId="{5BF2E852-0B73-D33E-4694-D1F804894EEB}"/>
          </ac:picMkLst>
        </pc:picChg>
        <pc:picChg chg="add mod">
          <ac:chgData name="逸見 翼" userId="e3a5ae1a-99fb-44d3-922b-08ba188685ec" providerId="ADAL" clId="{B52ED1DA-EEB9-4341-AEE6-15755E8AA1CC}" dt="2024-06-06T10:28:26.079" v="1237" actId="1036"/>
          <ac:picMkLst>
            <pc:docMk/>
            <pc:sldMk cId="2028199954" sldId="2630"/>
            <ac:picMk id="7" creationId="{616AA893-DF9C-4D6C-E975-3B119E56AC8B}"/>
          </ac:picMkLst>
        </pc:picChg>
        <pc:picChg chg="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9" creationId="{66D80D49-F864-6558-2127-6BE6F793D88C}"/>
          </ac:picMkLst>
        </pc:picChg>
        <pc:picChg chg="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29" creationId="{804B3797-32E2-370A-A9FA-85096E8776DB}"/>
          </ac:picMkLst>
        </pc:picChg>
        <pc:picChg chg="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35" creationId="{A8CABCB2-3860-61BA-7AD2-5681F0362B54}"/>
          </ac:picMkLst>
        </pc:picChg>
        <pc:picChg chg="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37" creationId="{7A093E48-31A4-38E0-E4FF-7D2B887CB352}"/>
          </ac:picMkLst>
        </pc:picChg>
        <pc:picChg chg="del mod">
          <ac:chgData name="逸見 翼" userId="e3a5ae1a-99fb-44d3-922b-08ba188685ec" providerId="ADAL" clId="{B52ED1DA-EEB9-4341-AEE6-15755E8AA1CC}" dt="2024-06-06T10:28:22.142" v="1232" actId="21"/>
          <ac:picMkLst>
            <pc:docMk/>
            <pc:sldMk cId="2028199954" sldId="2630"/>
            <ac:picMk id="38" creationId="{7C98C67A-7409-1C38-9F0D-F407C2F6AB03}"/>
          </ac:picMkLst>
        </pc:picChg>
        <pc:cxnChg chg="del mod">
          <ac:chgData name="逸見 翼" userId="e3a5ae1a-99fb-44d3-922b-08ba188685ec" providerId="ADAL" clId="{B52ED1DA-EEB9-4341-AEE6-15755E8AA1CC}" dt="2024-06-06T10:28:22.142" v="1232" actId="21"/>
          <ac:cxnSpMkLst>
            <pc:docMk/>
            <pc:sldMk cId="2028199954" sldId="2630"/>
            <ac:cxnSpMk id="8" creationId="{5ABA963D-D1F1-C791-7BFA-755D49841841}"/>
          </ac:cxnSpMkLst>
        </pc:cxnChg>
        <pc:cxnChg chg="del mod">
          <ac:chgData name="逸見 翼" userId="e3a5ae1a-99fb-44d3-922b-08ba188685ec" providerId="ADAL" clId="{B52ED1DA-EEB9-4341-AEE6-15755E8AA1CC}" dt="2024-06-06T10:28:22.142" v="1232" actId="21"/>
          <ac:cxnSpMkLst>
            <pc:docMk/>
            <pc:sldMk cId="2028199954" sldId="2630"/>
            <ac:cxnSpMk id="16" creationId="{6059C437-4314-34A7-65F3-AF6A8C64624F}"/>
          </ac:cxnSpMkLst>
        </pc:cxnChg>
        <pc:cxnChg chg="del mod">
          <ac:chgData name="逸見 翼" userId="e3a5ae1a-99fb-44d3-922b-08ba188685ec" providerId="ADAL" clId="{B52ED1DA-EEB9-4341-AEE6-15755E8AA1CC}" dt="2024-06-06T10:28:22.142" v="1232" actId="21"/>
          <ac:cxnSpMkLst>
            <pc:docMk/>
            <pc:sldMk cId="2028199954" sldId="2630"/>
            <ac:cxnSpMk id="31" creationId="{B0825CDB-212C-9D1C-D7FD-9D7C4D502B3F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9:10.150" v="1279" actId="1035"/>
        <pc:sldMkLst>
          <pc:docMk/>
          <pc:sldMk cId="3980648083" sldId="2631"/>
        </pc:sldMkLst>
        <pc:spChg chg="add del mod">
          <ac:chgData name="逸見 翼" userId="e3a5ae1a-99fb-44d3-922b-08ba188685ec" providerId="ADAL" clId="{B52ED1DA-EEB9-4341-AEE6-15755E8AA1CC}" dt="2024-06-06T10:29:04.905" v="1271" actId="21"/>
          <ac:spMkLst>
            <pc:docMk/>
            <pc:sldMk cId="3980648083" sldId="2631"/>
            <ac:spMk id="4" creationId="{A7E510B6-F5AC-FA2F-C733-1339A5E90FDD}"/>
          </ac:spMkLst>
        </pc:spChg>
        <pc:spChg chg="del">
          <ac:chgData name="逸見 翼" userId="e3a5ae1a-99fb-44d3-922b-08ba188685ec" providerId="ADAL" clId="{B52ED1DA-EEB9-4341-AEE6-15755E8AA1CC}" dt="2024-06-06T10:28:58.054" v="1264" actId="478"/>
          <ac:spMkLst>
            <pc:docMk/>
            <pc:sldMk cId="3980648083" sldId="2631"/>
            <ac:spMk id="24" creationId="{96187174-3EBF-4C12-9BCC-9291052F3557}"/>
          </ac:spMkLst>
        </pc:spChg>
        <pc:spChg chg="add del">
          <ac:chgData name="逸見 翼" userId="e3a5ae1a-99fb-44d3-922b-08ba188685ec" providerId="ADAL" clId="{B52ED1DA-EEB9-4341-AEE6-15755E8AA1CC}" dt="2024-06-06T10:29:04.905" v="1271" actId="21"/>
          <ac:spMkLst>
            <pc:docMk/>
            <pc:sldMk cId="3980648083" sldId="2631"/>
            <ac:spMk id="50" creationId="{B351FBF6-6CCF-4784-A313-A09A1EB55B1D}"/>
          </ac:spMkLst>
        </pc:spChg>
        <pc:spChg chg="add del">
          <ac:chgData name="逸見 翼" userId="e3a5ae1a-99fb-44d3-922b-08ba188685ec" providerId="ADAL" clId="{B52ED1DA-EEB9-4341-AEE6-15755E8AA1CC}" dt="2024-06-06T10:29:04.905" v="1271" actId="21"/>
          <ac:spMkLst>
            <pc:docMk/>
            <pc:sldMk cId="3980648083" sldId="2631"/>
            <ac:spMk id="66" creationId="{6692ACA7-2CA8-4DC8-BCB1-92BA69451AE6}"/>
          </ac:spMkLst>
        </pc:spChg>
        <pc:spChg chg="add del">
          <ac:chgData name="逸見 翼" userId="e3a5ae1a-99fb-44d3-922b-08ba188685ec" providerId="ADAL" clId="{B52ED1DA-EEB9-4341-AEE6-15755E8AA1CC}" dt="2024-06-06T10:29:04.905" v="1271" actId="21"/>
          <ac:spMkLst>
            <pc:docMk/>
            <pc:sldMk cId="3980648083" sldId="2631"/>
            <ac:spMk id="67" creationId="{30A694A4-8F28-431E-9146-22B0AE36B7A7}"/>
          </ac:spMkLst>
        </pc:spChg>
        <pc:grpChg chg="add del">
          <ac:chgData name="逸見 翼" userId="e3a5ae1a-99fb-44d3-922b-08ba188685ec" providerId="ADAL" clId="{B52ED1DA-EEB9-4341-AEE6-15755E8AA1CC}" dt="2024-06-06T10:29:04.905" v="1271" actId="21"/>
          <ac:grpSpMkLst>
            <pc:docMk/>
            <pc:sldMk cId="3980648083" sldId="2631"/>
            <ac:grpSpMk id="25" creationId="{A7BB5CEB-EC53-88DE-2604-9B624E210787}"/>
          </ac:grpSpMkLst>
        </pc:grpChg>
        <pc:grpChg chg="add del">
          <ac:chgData name="逸見 翼" userId="e3a5ae1a-99fb-44d3-922b-08ba188685ec" providerId="ADAL" clId="{B52ED1DA-EEB9-4341-AEE6-15755E8AA1CC}" dt="2024-06-06T10:29:04.905" v="1271" actId="21"/>
          <ac:grpSpMkLst>
            <pc:docMk/>
            <pc:sldMk cId="3980648083" sldId="2631"/>
            <ac:grpSpMk id="27" creationId="{73B99BDD-D490-E143-94B4-614C1514F845}"/>
          </ac:grpSpMkLst>
        </pc:grpChg>
        <pc:picChg chg="add del mod">
          <ac:chgData name="逸見 翼" userId="e3a5ae1a-99fb-44d3-922b-08ba188685ec" providerId="ADAL" clId="{B52ED1DA-EEB9-4341-AEE6-15755E8AA1CC}" dt="2024-06-06T10:29:04.905" v="1271" actId="21"/>
          <ac:picMkLst>
            <pc:docMk/>
            <pc:sldMk cId="3980648083" sldId="2631"/>
            <ac:picMk id="3" creationId="{ADC45C01-7153-5B6F-E65D-BE08FCD580C9}"/>
          </ac:picMkLst>
        </pc:picChg>
        <pc:picChg chg="add mod">
          <ac:chgData name="逸見 翼" userId="e3a5ae1a-99fb-44d3-922b-08ba188685ec" providerId="ADAL" clId="{B52ED1DA-EEB9-4341-AEE6-15755E8AA1CC}" dt="2024-06-06T10:29:10.150" v="1279" actId="1035"/>
          <ac:picMkLst>
            <pc:docMk/>
            <pc:sldMk cId="3980648083" sldId="2631"/>
            <ac:picMk id="5" creationId="{CEE76E05-E9E8-3EED-B2E3-3BB6A6C35286}"/>
          </ac:picMkLst>
        </pc:picChg>
        <pc:picChg chg="add del">
          <ac:chgData name="逸見 翼" userId="e3a5ae1a-99fb-44d3-922b-08ba188685ec" providerId="ADAL" clId="{B52ED1DA-EEB9-4341-AEE6-15755E8AA1CC}" dt="2024-06-06T10:29:04.905" v="1271" actId="21"/>
          <ac:picMkLst>
            <pc:docMk/>
            <pc:sldMk cId="3980648083" sldId="2631"/>
            <ac:picMk id="15" creationId="{C0656FEF-0457-A74D-76F3-1B99FBE86407}"/>
          </ac:picMkLst>
        </pc:picChg>
        <pc:picChg chg="add del">
          <ac:chgData name="逸見 翼" userId="e3a5ae1a-99fb-44d3-922b-08ba188685ec" providerId="ADAL" clId="{B52ED1DA-EEB9-4341-AEE6-15755E8AA1CC}" dt="2024-06-06T10:29:04.905" v="1271" actId="21"/>
          <ac:picMkLst>
            <pc:docMk/>
            <pc:sldMk cId="3980648083" sldId="2631"/>
            <ac:picMk id="26" creationId="{D1BEBEA5-8878-482F-919C-99C21E362062}"/>
          </ac:picMkLst>
        </pc:picChg>
        <pc:cxnChg chg="add del">
          <ac:chgData name="逸見 翼" userId="e3a5ae1a-99fb-44d3-922b-08ba188685ec" providerId="ADAL" clId="{B52ED1DA-EEB9-4341-AEE6-15755E8AA1CC}" dt="2024-06-06T10:29:04.905" v="1271" actId="21"/>
          <ac:cxnSpMkLst>
            <pc:docMk/>
            <pc:sldMk cId="3980648083" sldId="2631"/>
            <ac:cxnSpMk id="30" creationId="{4357A7E0-4768-4173-B4B9-FF1483F5C182}"/>
          </ac:cxnSpMkLst>
        </pc:cxnChg>
        <pc:cxnChg chg="add del">
          <ac:chgData name="逸見 翼" userId="e3a5ae1a-99fb-44d3-922b-08ba188685ec" providerId="ADAL" clId="{B52ED1DA-EEB9-4341-AEE6-15755E8AA1CC}" dt="2024-06-06T10:29:04.905" v="1271" actId="21"/>
          <ac:cxnSpMkLst>
            <pc:docMk/>
            <pc:sldMk cId="3980648083" sldId="2631"/>
            <ac:cxnSpMk id="68" creationId="{B896CAFD-0164-4B8A-878E-1901A974E4B7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9:41.368" v="1292" actId="478"/>
        <pc:sldMkLst>
          <pc:docMk/>
          <pc:sldMk cId="1661356430" sldId="2633"/>
        </pc:sldMkLst>
        <pc:spChg chg="add del mod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5" creationId="{528FF875-CD49-79DC-1B4F-481A8274E35A}"/>
          </ac:spMkLst>
        </pc:spChg>
        <pc:spChg chg="del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11" creationId="{ACAF2E05-7C03-C335-3E2E-A0974A3F1B32}"/>
          </ac:spMkLst>
        </pc:spChg>
        <pc:spChg chg="del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19" creationId="{62029BFC-700A-4790-04E1-98EE57F63E10}"/>
          </ac:spMkLst>
        </pc:spChg>
        <pc:spChg chg="del mod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20" creationId="{23AE20AC-1F07-A638-95DA-776C945F34EE}"/>
          </ac:spMkLst>
        </pc:spChg>
        <pc:spChg chg="del mod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21" creationId="{1CCA3722-B729-63D5-FF0F-8524218D3B3C}"/>
          </ac:spMkLst>
        </pc:spChg>
        <pc:spChg chg="del">
          <ac:chgData name="逸見 翼" userId="e3a5ae1a-99fb-44d3-922b-08ba188685ec" providerId="ADAL" clId="{B52ED1DA-EEB9-4341-AEE6-15755E8AA1CC}" dt="2024-06-06T10:29:41.368" v="1292" actId="478"/>
          <ac:spMkLst>
            <pc:docMk/>
            <pc:sldMk cId="1661356430" sldId="2633"/>
            <ac:spMk id="27" creationId="{5119D869-FBF1-4A22-9EAD-4FDB42EB5370}"/>
          </ac:spMkLst>
        </pc:spChg>
        <pc:spChg chg="del mod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38" creationId="{5201477B-8632-AA8E-D119-4CEFC6103732}"/>
          </ac:spMkLst>
        </pc:spChg>
        <pc:spChg chg="del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50" creationId="{BC3C3892-7F35-4E3C-93E5-6BF6AB4077CB}"/>
          </ac:spMkLst>
        </pc:spChg>
        <pc:spChg chg="del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59" creationId="{90B485F2-CA3C-F4BA-CA48-CE60DA355295}"/>
          </ac:spMkLst>
        </pc:spChg>
        <pc:spChg chg="del">
          <ac:chgData name="逸見 翼" userId="e3a5ae1a-99fb-44d3-922b-08ba188685ec" providerId="ADAL" clId="{B52ED1DA-EEB9-4341-AEE6-15755E8AA1CC}" dt="2024-06-06T10:29:37.089" v="1288" actId="21"/>
          <ac:spMkLst>
            <pc:docMk/>
            <pc:sldMk cId="1661356430" sldId="2633"/>
            <ac:spMk id="67" creationId="{0E0093B1-65E6-47EB-B982-67B06E6A7EFF}"/>
          </ac:spMkLst>
        </pc:spChg>
        <pc:grpChg chg="del mod">
          <ac:chgData name="逸見 翼" userId="e3a5ae1a-99fb-44d3-922b-08ba188685ec" providerId="ADAL" clId="{B52ED1DA-EEB9-4341-AEE6-15755E8AA1CC}" dt="2024-06-06T10:29:37.089" v="1288" actId="21"/>
          <ac:grpSpMkLst>
            <pc:docMk/>
            <pc:sldMk cId="1661356430" sldId="2633"/>
            <ac:grpSpMk id="25" creationId="{793EC8D3-ED11-FDAC-260A-7120844006F5}"/>
          </ac:grpSpMkLst>
        </pc:grpChg>
        <pc:picChg chg="add del mod">
          <ac:chgData name="逸見 翼" userId="e3a5ae1a-99fb-44d3-922b-08ba188685ec" providerId="ADAL" clId="{B52ED1DA-EEB9-4341-AEE6-15755E8AA1CC}" dt="2024-06-06T10:29:37.089" v="1288" actId="21"/>
          <ac:picMkLst>
            <pc:docMk/>
            <pc:sldMk cId="1661356430" sldId="2633"/>
            <ac:picMk id="3" creationId="{E160998F-B11C-1730-25A6-643D5AC41FCA}"/>
          </ac:picMkLst>
        </pc:picChg>
        <pc:picChg chg="add mod">
          <ac:chgData name="逸見 翼" userId="e3a5ae1a-99fb-44d3-922b-08ba188685ec" providerId="ADAL" clId="{B52ED1DA-EEB9-4341-AEE6-15755E8AA1CC}" dt="2024-06-06T10:29:39.839" v="1291" actId="1076"/>
          <ac:picMkLst>
            <pc:docMk/>
            <pc:sldMk cId="1661356430" sldId="2633"/>
            <ac:picMk id="6" creationId="{0D92F572-F7DE-AD0A-A3D2-F1E96FEAE53E}"/>
          </ac:picMkLst>
        </pc:picChg>
        <pc:picChg chg="del">
          <ac:chgData name="逸見 翼" userId="e3a5ae1a-99fb-44d3-922b-08ba188685ec" providerId="ADAL" clId="{B52ED1DA-EEB9-4341-AEE6-15755E8AA1CC}" dt="2024-06-06T10:29:37.089" v="1288" actId="21"/>
          <ac:picMkLst>
            <pc:docMk/>
            <pc:sldMk cId="1661356430" sldId="2633"/>
            <ac:picMk id="16" creationId="{C702B2E9-9B64-5B60-B170-AC483B9C72F7}"/>
          </ac:picMkLst>
        </pc:picChg>
        <pc:picChg chg="del mod">
          <ac:chgData name="逸見 翼" userId="e3a5ae1a-99fb-44d3-922b-08ba188685ec" providerId="ADAL" clId="{B52ED1DA-EEB9-4341-AEE6-15755E8AA1CC}" dt="2024-06-06T10:29:37.089" v="1288" actId="21"/>
          <ac:picMkLst>
            <pc:docMk/>
            <pc:sldMk cId="1661356430" sldId="2633"/>
            <ac:picMk id="37" creationId="{AF570090-3F3B-B82D-0C38-90627B7CA54A}"/>
          </ac:picMkLst>
        </pc:picChg>
        <pc:cxnChg chg="del mod">
          <ac:chgData name="逸見 翼" userId="e3a5ae1a-99fb-44d3-922b-08ba188685ec" providerId="ADAL" clId="{B52ED1DA-EEB9-4341-AEE6-15755E8AA1CC}" dt="2024-06-06T10:29:37.089" v="1288" actId="21"/>
          <ac:cxnSpMkLst>
            <pc:docMk/>
            <pc:sldMk cId="1661356430" sldId="2633"/>
            <ac:cxnSpMk id="39" creationId="{C60E6FC6-8DD6-8C6C-4525-6F5FB84C1640}"/>
          </ac:cxnSpMkLst>
        </pc:cxnChg>
        <pc:cxnChg chg="del mod">
          <ac:chgData name="逸見 翼" userId="e3a5ae1a-99fb-44d3-922b-08ba188685ec" providerId="ADAL" clId="{B52ED1DA-EEB9-4341-AEE6-15755E8AA1CC}" dt="2024-06-06T10:29:37.089" v="1288" actId="21"/>
          <ac:cxnSpMkLst>
            <pc:docMk/>
            <pc:sldMk cId="1661356430" sldId="2633"/>
            <ac:cxnSpMk id="60" creationId="{72D4CF12-E933-4814-5CA1-8346DF04CC6C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6:00.496" v="1130" actId="1076"/>
        <pc:sldMkLst>
          <pc:docMk/>
          <pc:sldMk cId="2496776045" sldId="2641"/>
        </pc:sldMkLst>
        <pc:spChg chg="del">
          <ac:chgData name="逸見 翼" userId="e3a5ae1a-99fb-44d3-922b-08ba188685ec" providerId="ADAL" clId="{B52ED1DA-EEB9-4341-AEE6-15755E8AA1CC}" dt="2024-06-06T10:25:54.517" v="1128" actId="21"/>
          <ac:spMkLst>
            <pc:docMk/>
            <pc:sldMk cId="2496776045" sldId="2641"/>
            <ac:spMk id="4" creationId="{2DFC0A2D-5C5F-4A69-A570-B4E854FA6CD8}"/>
          </ac:spMkLst>
        </pc:spChg>
        <pc:spChg chg="del">
          <ac:chgData name="逸見 翼" userId="e3a5ae1a-99fb-44d3-922b-08ba188685ec" providerId="ADAL" clId="{B52ED1DA-EEB9-4341-AEE6-15755E8AA1CC}" dt="2024-06-06T10:25:54.517" v="1128" actId="21"/>
          <ac:spMkLst>
            <pc:docMk/>
            <pc:sldMk cId="2496776045" sldId="2641"/>
            <ac:spMk id="5" creationId="{D4E6F342-D1D3-4D2D-AE04-48B28A5ECC59}"/>
          </ac:spMkLst>
        </pc:spChg>
        <pc:spChg chg="del">
          <ac:chgData name="逸見 翼" userId="e3a5ae1a-99fb-44d3-922b-08ba188685ec" providerId="ADAL" clId="{B52ED1DA-EEB9-4341-AEE6-15755E8AA1CC}" dt="2024-06-06T10:25:54.517" v="1128" actId="21"/>
          <ac:spMkLst>
            <pc:docMk/>
            <pc:sldMk cId="2496776045" sldId="2641"/>
            <ac:spMk id="6" creationId="{B640EEC2-B3DB-4350-8438-4EA0D64CB2C7}"/>
          </ac:spMkLst>
        </pc:spChg>
        <pc:spChg chg="add del mod">
          <ac:chgData name="逸見 翼" userId="e3a5ae1a-99fb-44d3-922b-08ba188685ec" providerId="ADAL" clId="{B52ED1DA-EEB9-4341-AEE6-15755E8AA1CC}" dt="2024-06-06T10:25:54.517" v="1128" actId="21"/>
          <ac:spMkLst>
            <pc:docMk/>
            <pc:sldMk cId="2496776045" sldId="2641"/>
            <ac:spMk id="8" creationId="{C3EEBBD3-5977-6172-2505-3ADC8504F7F9}"/>
          </ac:spMkLst>
        </pc:spChg>
        <pc:picChg chg="add del mod">
          <ac:chgData name="逸見 翼" userId="e3a5ae1a-99fb-44d3-922b-08ba188685ec" providerId="ADAL" clId="{B52ED1DA-EEB9-4341-AEE6-15755E8AA1CC}" dt="2024-06-06T10:25:54.517" v="1128" actId="21"/>
          <ac:picMkLst>
            <pc:docMk/>
            <pc:sldMk cId="2496776045" sldId="2641"/>
            <ac:picMk id="7" creationId="{A2F9746E-94FE-8517-F0E7-40B10A9C0D3D}"/>
          </ac:picMkLst>
        </pc:picChg>
        <pc:picChg chg="add mod">
          <ac:chgData name="逸見 翼" userId="e3a5ae1a-99fb-44d3-922b-08ba188685ec" providerId="ADAL" clId="{B52ED1DA-EEB9-4341-AEE6-15755E8AA1CC}" dt="2024-06-06T10:26:00.496" v="1130" actId="1076"/>
          <ac:picMkLst>
            <pc:docMk/>
            <pc:sldMk cId="2496776045" sldId="2641"/>
            <ac:picMk id="9" creationId="{E012AF2D-10EB-6572-C2A6-E71EFD5914F4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29:16.914" v="1283" actId="1076"/>
        <pc:sldMkLst>
          <pc:docMk/>
          <pc:sldMk cId="1846172464" sldId="2643"/>
        </pc:sldMkLst>
        <pc:spChg chg="del">
          <ac:chgData name="逸見 翼" userId="e3a5ae1a-99fb-44d3-922b-08ba188685ec" providerId="ADAL" clId="{B52ED1DA-EEB9-4341-AEE6-15755E8AA1CC}" dt="2024-06-06T10:29:13.523" v="1280" actId="21"/>
          <ac:spMkLst>
            <pc:docMk/>
            <pc:sldMk cId="1846172464" sldId="2643"/>
            <ac:spMk id="4" creationId="{2DFC0A2D-5C5F-4A69-A570-B4E854FA6CD8}"/>
          </ac:spMkLst>
        </pc:spChg>
        <pc:spChg chg="del">
          <ac:chgData name="逸見 翼" userId="e3a5ae1a-99fb-44d3-922b-08ba188685ec" providerId="ADAL" clId="{B52ED1DA-EEB9-4341-AEE6-15755E8AA1CC}" dt="2024-06-06T10:29:13.523" v="1280" actId="21"/>
          <ac:spMkLst>
            <pc:docMk/>
            <pc:sldMk cId="1846172464" sldId="2643"/>
            <ac:spMk id="5" creationId="{D4E6F342-D1D3-4D2D-AE04-48B28A5ECC59}"/>
          </ac:spMkLst>
        </pc:spChg>
        <pc:spChg chg="add del mod">
          <ac:chgData name="逸見 翼" userId="e3a5ae1a-99fb-44d3-922b-08ba188685ec" providerId="ADAL" clId="{B52ED1DA-EEB9-4341-AEE6-15755E8AA1CC}" dt="2024-06-06T10:29:13.523" v="1280" actId="21"/>
          <ac:spMkLst>
            <pc:docMk/>
            <pc:sldMk cId="1846172464" sldId="2643"/>
            <ac:spMk id="7" creationId="{D48FEEAC-A25D-340F-815B-9ADD0BC19ADA}"/>
          </ac:spMkLst>
        </pc:spChg>
        <pc:spChg chg="del">
          <ac:chgData name="逸見 翼" userId="e3a5ae1a-99fb-44d3-922b-08ba188685ec" providerId="ADAL" clId="{B52ED1DA-EEB9-4341-AEE6-15755E8AA1CC}" dt="2024-06-06T10:29:13.523" v="1280" actId="21"/>
          <ac:spMkLst>
            <pc:docMk/>
            <pc:sldMk cId="1846172464" sldId="2643"/>
            <ac:spMk id="11" creationId="{33E9D4A9-8171-446A-A8AB-7A271A1B2384}"/>
          </ac:spMkLst>
        </pc:spChg>
        <pc:picChg chg="add del mod">
          <ac:chgData name="逸見 翼" userId="e3a5ae1a-99fb-44d3-922b-08ba188685ec" providerId="ADAL" clId="{B52ED1DA-EEB9-4341-AEE6-15755E8AA1CC}" dt="2024-06-06T10:29:13.523" v="1280" actId="21"/>
          <ac:picMkLst>
            <pc:docMk/>
            <pc:sldMk cId="1846172464" sldId="2643"/>
            <ac:picMk id="6" creationId="{10A7D5C8-5421-7E65-D990-A1C747D18351}"/>
          </ac:picMkLst>
        </pc:picChg>
        <pc:picChg chg="add mod">
          <ac:chgData name="逸見 翼" userId="e3a5ae1a-99fb-44d3-922b-08ba188685ec" providerId="ADAL" clId="{B52ED1DA-EEB9-4341-AEE6-15755E8AA1CC}" dt="2024-06-06T10:29:16.914" v="1283" actId="1076"/>
          <ac:picMkLst>
            <pc:docMk/>
            <pc:sldMk cId="1846172464" sldId="2643"/>
            <ac:picMk id="8" creationId="{E9537345-0175-09A2-128F-383B79B4AD88}"/>
          </ac:picMkLst>
        </pc:picChg>
      </pc:sldChg>
      <pc:sldChg chg="del">
        <pc:chgData name="逸見 翼" userId="e3a5ae1a-99fb-44d3-922b-08ba188685ec" providerId="ADAL" clId="{B52ED1DA-EEB9-4341-AEE6-15755E8AA1CC}" dt="2024-05-24T01:00:25.995" v="260" actId="47"/>
        <pc:sldMkLst>
          <pc:docMk/>
          <pc:sldMk cId="301532743" sldId="2682"/>
        </pc:sldMkLst>
      </pc:sldChg>
      <pc:sldChg chg="addSp delSp modSp mod">
        <pc:chgData name="逸見 翼" userId="e3a5ae1a-99fb-44d3-922b-08ba188685ec" providerId="ADAL" clId="{B52ED1DA-EEB9-4341-AEE6-15755E8AA1CC}" dt="2024-06-06T10:29:24.474" v="1285" actId="1076"/>
        <pc:sldMkLst>
          <pc:docMk/>
          <pc:sldMk cId="3407296994" sldId="2690"/>
        </pc:sldMkLst>
        <pc:spChg chg="del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4" creationId="{2DFC0A2D-5C5F-4A69-A570-B4E854FA6CD8}"/>
          </ac:spMkLst>
        </pc:spChg>
        <pc:spChg chg="del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5" creationId="{D4E6F342-D1D3-4D2D-AE04-48B28A5ECC59}"/>
          </ac:spMkLst>
        </pc:spChg>
        <pc:spChg chg="del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6" creationId="{B640EEC2-B3DB-4350-8438-4EA0D64CB2C7}"/>
          </ac:spMkLst>
        </pc:spChg>
        <pc:spChg chg="add del mod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7" creationId="{64FA1292-F187-94A3-2113-FAA89FE947DC}"/>
          </ac:spMkLst>
        </pc:spChg>
        <pc:spChg chg="del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35" creationId="{1C9E04D2-E111-4E6A-8E67-87DDA3E74D91}"/>
          </ac:spMkLst>
        </pc:spChg>
        <pc:spChg chg="del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36" creationId="{A2078986-0421-437D-80C4-E92D85DE0E3F}"/>
          </ac:spMkLst>
        </pc:spChg>
        <pc:spChg chg="del">
          <ac:chgData name="逸見 翼" userId="e3a5ae1a-99fb-44d3-922b-08ba188685ec" providerId="ADAL" clId="{B52ED1DA-EEB9-4341-AEE6-15755E8AA1CC}" dt="2024-06-06T10:25:45.124" v="1123" actId="21"/>
          <ac:spMkLst>
            <pc:docMk/>
            <pc:sldMk cId="3407296994" sldId="2690"/>
            <ac:spMk id="37" creationId="{BCB5B295-0011-455A-999D-EF43FBD5AE14}"/>
          </ac:spMkLst>
        </pc:spChg>
        <pc:picChg chg="add del mod">
          <ac:chgData name="逸見 翼" userId="e3a5ae1a-99fb-44d3-922b-08ba188685ec" providerId="ADAL" clId="{B52ED1DA-EEB9-4341-AEE6-15755E8AA1CC}" dt="2024-06-06T10:25:45.124" v="1123" actId="21"/>
          <ac:picMkLst>
            <pc:docMk/>
            <pc:sldMk cId="3407296994" sldId="2690"/>
            <ac:picMk id="3" creationId="{0168AB70-AA24-9AF3-6406-16F7F00C1B53}"/>
          </ac:picMkLst>
        </pc:picChg>
        <pc:picChg chg="add mod">
          <ac:chgData name="逸見 翼" userId="e3a5ae1a-99fb-44d3-922b-08ba188685ec" providerId="ADAL" clId="{B52ED1DA-EEB9-4341-AEE6-15755E8AA1CC}" dt="2024-06-06T10:29:24.474" v="1285" actId="1076"/>
          <ac:picMkLst>
            <pc:docMk/>
            <pc:sldMk cId="3407296994" sldId="2690"/>
            <ac:picMk id="8" creationId="{48EA9758-629A-0880-E1AB-8935B401E5F4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28:53.503" v="1263" actId="478"/>
        <pc:sldMkLst>
          <pc:docMk/>
          <pc:sldMk cId="117154778" sldId="2697"/>
        </pc:sldMkLst>
        <pc:spChg chg="add del mod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5" creationId="{173D4768-B165-9252-85C7-C668FE214CBA}"/>
          </ac:spMkLst>
        </pc:spChg>
        <pc:spChg chg="add del">
          <ac:chgData name="逸見 翼" userId="e3a5ae1a-99fb-44d3-922b-08ba188685ec" providerId="ADAL" clId="{B52ED1DA-EEB9-4341-AEE6-15755E8AA1CC}" dt="2024-06-06T10:28:52.831" v="1262" actId="478"/>
          <ac:spMkLst>
            <pc:docMk/>
            <pc:sldMk cId="117154778" sldId="2697"/>
            <ac:spMk id="43" creationId="{B87D6FDB-EDD9-4CE6-9F7D-E29948B279A1}"/>
          </ac:spMkLst>
        </pc:spChg>
        <pc:spChg chg="add del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64" creationId="{4E0C9477-8D92-0440-2CFA-7FCA68D33DA1}"/>
          </ac:spMkLst>
        </pc:spChg>
        <pc:spChg chg="add del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65" creationId="{D16A4A15-1768-1870-5D43-8E5BF01F101B}"/>
          </ac:spMkLst>
        </pc:spChg>
        <pc:spChg chg="add del">
          <ac:chgData name="逸見 翼" userId="e3a5ae1a-99fb-44d3-922b-08ba188685ec" providerId="ADAL" clId="{B52ED1DA-EEB9-4341-AEE6-15755E8AA1CC}" dt="2024-06-06T10:28:53.503" v="1263" actId="478"/>
          <ac:spMkLst>
            <pc:docMk/>
            <pc:sldMk cId="117154778" sldId="2697"/>
            <ac:spMk id="73" creationId="{27E6CE82-A2C0-4603-9889-FA5875DA861B}"/>
          </ac:spMkLst>
        </pc:spChg>
        <pc:spChg chg="add del mod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89" creationId="{61305DD0-7571-47CE-E06B-73F378CF3D41}"/>
          </ac:spMkLst>
        </pc:spChg>
        <pc:spChg chg="add del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90" creationId="{E055ECCA-AEC1-EB44-7114-48413C852BB0}"/>
          </ac:spMkLst>
        </pc:spChg>
        <pc:spChg chg="add del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94" creationId="{99F4964E-BE36-220D-6FB4-CAD0DFD74EBC}"/>
          </ac:spMkLst>
        </pc:spChg>
        <pc:spChg chg="add del">
          <ac:chgData name="逸見 翼" userId="e3a5ae1a-99fb-44d3-922b-08ba188685ec" providerId="ADAL" clId="{B52ED1DA-EEB9-4341-AEE6-15755E8AA1CC}" dt="2024-06-06T10:28:47.862" v="1259" actId="21"/>
          <ac:spMkLst>
            <pc:docMk/>
            <pc:sldMk cId="117154778" sldId="2697"/>
            <ac:spMk id="95" creationId="{59226514-E99E-2834-C336-3A160A732C99}"/>
          </ac:spMkLst>
        </pc:spChg>
        <pc:grpChg chg="add del">
          <ac:chgData name="逸見 翼" userId="e3a5ae1a-99fb-44d3-922b-08ba188685ec" providerId="ADAL" clId="{B52ED1DA-EEB9-4341-AEE6-15755E8AA1CC}" dt="2024-06-06T10:28:47.862" v="1259" actId="21"/>
          <ac:grpSpMkLst>
            <pc:docMk/>
            <pc:sldMk cId="117154778" sldId="2697"/>
            <ac:grpSpMk id="3" creationId="{BECBE384-88B9-A2F5-3169-44538531BA1C}"/>
          </ac:grpSpMkLst>
        </pc:grpChg>
        <pc:grpChg chg="add del">
          <ac:chgData name="逸見 翼" userId="e3a5ae1a-99fb-44d3-922b-08ba188685ec" providerId="ADAL" clId="{B52ED1DA-EEB9-4341-AEE6-15755E8AA1CC}" dt="2024-06-06T10:28:47.862" v="1259" actId="21"/>
          <ac:grpSpMkLst>
            <pc:docMk/>
            <pc:sldMk cId="117154778" sldId="2697"/>
            <ac:grpSpMk id="67" creationId="{19418410-2606-6BEF-B7EE-ACDAA1F1BB62}"/>
          </ac:grpSpMkLst>
        </pc:grpChg>
        <pc:grpChg chg="add del">
          <ac:chgData name="逸見 翼" userId="e3a5ae1a-99fb-44d3-922b-08ba188685ec" providerId="ADAL" clId="{B52ED1DA-EEB9-4341-AEE6-15755E8AA1CC}" dt="2024-06-06T10:28:47.862" v="1259" actId="21"/>
          <ac:grpSpMkLst>
            <pc:docMk/>
            <pc:sldMk cId="117154778" sldId="2697"/>
            <ac:grpSpMk id="70" creationId="{EA38DF6D-D402-55BF-AD0F-A1FB7108F403}"/>
          </ac:grpSpMkLst>
        </pc:grpChg>
        <pc:grpChg chg="add del">
          <ac:chgData name="逸見 翼" userId="e3a5ae1a-99fb-44d3-922b-08ba188685ec" providerId="ADAL" clId="{B52ED1DA-EEB9-4341-AEE6-15755E8AA1CC}" dt="2024-06-06T10:28:47.862" v="1259" actId="21"/>
          <ac:grpSpMkLst>
            <pc:docMk/>
            <pc:sldMk cId="117154778" sldId="2697"/>
            <ac:grpSpMk id="74" creationId="{37A1E84F-549B-64EE-5225-89A5CDBA6D24}"/>
          </ac:grpSpMkLst>
        </pc:grpChg>
        <pc:grpChg chg="add del">
          <ac:chgData name="逸見 翼" userId="e3a5ae1a-99fb-44d3-922b-08ba188685ec" providerId="ADAL" clId="{B52ED1DA-EEB9-4341-AEE6-15755E8AA1CC}" dt="2024-06-06T10:28:47.862" v="1259" actId="21"/>
          <ac:grpSpMkLst>
            <pc:docMk/>
            <pc:sldMk cId="117154778" sldId="2697"/>
            <ac:grpSpMk id="96" creationId="{66F6E1A1-EEC9-A004-0F5C-EAE7635341EC}"/>
          </ac:grpSpMkLst>
        </pc:grpChg>
        <pc:picChg chg="add del mod">
          <ac:chgData name="逸見 翼" userId="e3a5ae1a-99fb-44d3-922b-08ba188685ec" providerId="ADAL" clId="{B52ED1DA-EEB9-4341-AEE6-15755E8AA1CC}" dt="2024-06-06T10:28:47.862" v="1259" actId="21"/>
          <ac:picMkLst>
            <pc:docMk/>
            <pc:sldMk cId="117154778" sldId="2697"/>
            <ac:picMk id="4" creationId="{0FB7C776-1DE1-780E-47B6-F2444738EAAC}"/>
          </ac:picMkLst>
        </pc:picChg>
        <pc:picChg chg="add mod">
          <ac:chgData name="逸見 翼" userId="e3a5ae1a-99fb-44d3-922b-08ba188685ec" providerId="ADAL" clId="{B52ED1DA-EEB9-4341-AEE6-15755E8AA1CC}" dt="2024-06-06T10:28:41.813" v="1249" actId="1076"/>
          <ac:picMkLst>
            <pc:docMk/>
            <pc:sldMk cId="117154778" sldId="2697"/>
            <ac:picMk id="6" creationId="{E65BC1BD-2E77-EF4D-054F-649C4824243C}"/>
          </ac:picMkLst>
        </pc:picChg>
        <pc:picChg chg="add mod">
          <ac:chgData name="逸見 翼" userId="e3a5ae1a-99fb-44d3-922b-08ba188685ec" providerId="ADAL" clId="{B52ED1DA-EEB9-4341-AEE6-15755E8AA1CC}" dt="2024-06-06T10:28:50.727" v="1261" actId="1076"/>
          <ac:picMkLst>
            <pc:docMk/>
            <pc:sldMk cId="117154778" sldId="2697"/>
            <ac:picMk id="7" creationId="{5633A7AC-724D-2C80-B300-208729171C55}"/>
          </ac:picMkLst>
        </pc:picChg>
        <pc:picChg chg="add del">
          <ac:chgData name="逸見 翼" userId="e3a5ae1a-99fb-44d3-922b-08ba188685ec" providerId="ADAL" clId="{B52ED1DA-EEB9-4341-AEE6-15755E8AA1CC}" dt="2024-06-06T10:28:47.862" v="1259" actId="21"/>
          <ac:picMkLst>
            <pc:docMk/>
            <pc:sldMk cId="117154778" sldId="2697"/>
            <ac:picMk id="50" creationId="{4FE14383-DE40-BB9B-64A2-C0B01DCA2B4A}"/>
          </ac:picMkLst>
        </pc:picChg>
        <pc:picChg chg="add del">
          <ac:chgData name="逸見 翼" userId="e3a5ae1a-99fb-44d3-922b-08ba188685ec" providerId="ADAL" clId="{B52ED1DA-EEB9-4341-AEE6-15755E8AA1CC}" dt="2024-06-06T10:28:47.862" v="1259" actId="21"/>
          <ac:picMkLst>
            <pc:docMk/>
            <pc:sldMk cId="117154778" sldId="2697"/>
            <ac:picMk id="66" creationId="{63333077-0419-39EC-9386-B83888949CE3}"/>
          </ac:picMkLst>
        </pc:picChg>
        <pc:picChg chg="add del">
          <ac:chgData name="逸見 翼" userId="e3a5ae1a-99fb-44d3-922b-08ba188685ec" providerId="ADAL" clId="{B52ED1DA-EEB9-4341-AEE6-15755E8AA1CC}" dt="2024-06-06T10:28:47.862" v="1259" actId="21"/>
          <ac:picMkLst>
            <pc:docMk/>
            <pc:sldMk cId="117154778" sldId="2697"/>
            <ac:picMk id="93" creationId="{7C75B0B0-04A7-8919-4DFB-43E59A41A54B}"/>
          </ac:picMkLst>
        </pc:picChg>
        <pc:cxnChg chg="add del mod">
          <ac:chgData name="逸見 翼" userId="e3a5ae1a-99fb-44d3-922b-08ba188685ec" providerId="ADAL" clId="{B52ED1DA-EEB9-4341-AEE6-15755E8AA1CC}" dt="2024-06-06T10:28:47.862" v="1259" actId="21"/>
          <ac:cxnSpMkLst>
            <pc:docMk/>
            <pc:sldMk cId="117154778" sldId="2697"/>
            <ac:cxnSpMk id="91" creationId="{6D6B7732-4F25-2018-D36D-316FF6A4503F}"/>
          </ac:cxnSpMkLst>
        </pc:cxnChg>
        <pc:cxnChg chg="add del">
          <ac:chgData name="逸見 翼" userId="e3a5ae1a-99fb-44d3-922b-08ba188685ec" providerId="ADAL" clId="{B52ED1DA-EEB9-4341-AEE6-15755E8AA1CC}" dt="2024-06-06T10:28:47.862" v="1259" actId="21"/>
          <ac:cxnSpMkLst>
            <pc:docMk/>
            <pc:sldMk cId="117154778" sldId="2697"/>
            <ac:cxnSpMk id="92" creationId="{821BA0ED-1D25-CD6F-A883-B86C1B70EBF4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6:16.455" v="1137" actId="1035"/>
        <pc:sldMkLst>
          <pc:docMk/>
          <pc:sldMk cId="2325915474" sldId="2720"/>
        </pc:sldMkLst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4" creationId="{581ED370-447C-4A52-859F-910609FF9036}"/>
          </ac:spMkLst>
        </pc:spChg>
        <pc:spChg chg="del mod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5" creationId="{FA6D558F-69E7-4C6D-AC16-48F2BADB5ED2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7" creationId="{437BBD35-255E-4904-867B-AC97C74BC816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8" creationId="{10ADF601-3B2F-4AEC-8A30-BEA70515C360}"/>
          </ac:spMkLst>
        </pc:spChg>
        <pc:spChg chg="add del mod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10" creationId="{D67CAF06-DB65-CAF4-AD97-AB2599796FDE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11" creationId="{331D2B2C-14BA-4A88-A31C-D54CEDEC6A15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13" creationId="{7A9F556E-5BB0-4102-93AF-24FF08FFBADC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14" creationId="{D94F0E79-C98D-42D9-8597-95456578C293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15" creationId="{B441D097-16F2-411F-BA19-4C22AAF9E5BF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22" creationId="{E9B90E15-5D33-4F54-4D46-685556EDB860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29" creationId="{892AA0FA-0F56-4F8C-98CC-408DFBCB4F96}"/>
          </ac:spMkLst>
        </pc:spChg>
        <pc:spChg chg="del">
          <ac:chgData name="逸見 翼" userId="e3a5ae1a-99fb-44d3-922b-08ba188685ec" providerId="ADAL" clId="{B52ED1DA-EEB9-4341-AEE6-15755E8AA1CC}" dt="2024-06-06T10:26:05.793" v="1131" actId="21"/>
          <ac:spMkLst>
            <pc:docMk/>
            <pc:sldMk cId="2325915474" sldId="2720"/>
            <ac:spMk id="36" creationId="{7E360B1D-C638-427D-83FC-18C650DAC3A3}"/>
          </ac:spMkLst>
        </pc:spChg>
        <pc:picChg chg="add del mod">
          <ac:chgData name="逸見 翼" userId="e3a5ae1a-99fb-44d3-922b-08ba188685ec" providerId="ADAL" clId="{B52ED1DA-EEB9-4341-AEE6-15755E8AA1CC}" dt="2024-06-06T10:26:05.793" v="1131" actId="21"/>
          <ac:picMkLst>
            <pc:docMk/>
            <pc:sldMk cId="2325915474" sldId="2720"/>
            <ac:picMk id="6" creationId="{4137FCBF-EEA4-0724-5FA1-E6BB3CA3F5D8}"/>
          </ac:picMkLst>
        </pc:picChg>
        <pc:picChg chg="del">
          <ac:chgData name="逸見 翼" userId="e3a5ae1a-99fb-44d3-922b-08ba188685ec" providerId="ADAL" clId="{B52ED1DA-EEB9-4341-AEE6-15755E8AA1CC}" dt="2024-06-06T10:26:05.793" v="1131" actId="21"/>
          <ac:picMkLst>
            <pc:docMk/>
            <pc:sldMk cId="2325915474" sldId="2720"/>
            <ac:picMk id="9" creationId="{EC9122C1-1285-407F-BDFF-DBDA69E58BCB}"/>
          </ac:picMkLst>
        </pc:picChg>
        <pc:picChg chg="add mod modCrop">
          <ac:chgData name="逸見 翼" userId="e3a5ae1a-99fb-44d3-922b-08ba188685ec" providerId="ADAL" clId="{B52ED1DA-EEB9-4341-AEE6-15755E8AA1CC}" dt="2024-06-06T10:26:16.455" v="1137" actId="1035"/>
          <ac:picMkLst>
            <pc:docMk/>
            <pc:sldMk cId="2325915474" sldId="2720"/>
            <ac:picMk id="12" creationId="{10003D6E-765E-3774-1959-0550B6C2B3CA}"/>
          </ac:picMkLst>
        </pc:picChg>
        <pc:picChg chg="del">
          <ac:chgData name="逸見 翼" userId="e3a5ae1a-99fb-44d3-922b-08ba188685ec" providerId="ADAL" clId="{B52ED1DA-EEB9-4341-AEE6-15755E8AA1CC}" dt="2024-06-06T10:26:05.793" v="1131" actId="21"/>
          <ac:picMkLst>
            <pc:docMk/>
            <pc:sldMk cId="2325915474" sldId="2720"/>
            <ac:picMk id="16" creationId="{04B4DC4C-1B43-4525-B2E6-EB34A041647E}"/>
          </ac:picMkLst>
        </pc:picChg>
        <pc:picChg chg="del">
          <ac:chgData name="逸見 翼" userId="e3a5ae1a-99fb-44d3-922b-08ba188685ec" providerId="ADAL" clId="{B52ED1DA-EEB9-4341-AEE6-15755E8AA1CC}" dt="2024-06-06T10:26:05.793" v="1131" actId="21"/>
          <ac:picMkLst>
            <pc:docMk/>
            <pc:sldMk cId="2325915474" sldId="2720"/>
            <ac:picMk id="19" creationId="{18F145CF-53C3-D7C0-0447-06375C7B8015}"/>
          </ac:picMkLst>
        </pc:picChg>
        <pc:picChg chg="del">
          <ac:chgData name="逸見 翼" userId="e3a5ae1a-99fb-44d3-922b-08ba188685ec" providerId="ADAL" clId="{B52ED1DA-EEB9-4341-AEE6-15755E8AA1CC}" dt="2024-06-06T10:26:05.793" v="1131" actId="21"/>
          <ac:picMkLst>
            <pc:docMk/>
            <pc:sldMk cId="2325915474" sldId="2720"/>
            <ac:picMk id="21" creationId="{2A0DAD11-D180-958F-4CFF-5D5F407B4E66}"/>
          </ac:picMkLst>
        </pc:picChg>
        <pc:cxnChg chg="del">
          <ac:chgData name="逸見 翼" userId="e3a5ae1a-99fb-44d3-922b-08ba188685ec" providerId="ADAL" clId="{B52ED1DA-EEB9-4341-AEE6-15755E8AA1CC}" dt="2024-06-06T10:26:05.793" v="1131" actId="21"/>
          <ac:cxnSpMkLst>
            <pc:docMk/>
            <pc:sldMk cId="2325915474" sldId="2720"/>
            <ac:cxnSpMk id="17" creationId="{47AB3B22-2139-4DB7-A5B1-EC5E89552080}"/>
          </ac:cxnSpMkLst>
        </pc:cxnChg>
        <pc:cxnChg chg="del">
          <ac:chgData name="逸見 翼" userId="e3a5ae1a-99fb-44d3-922b-08ba188685ec" providerId="ADAL" clId="{B52ED1DA-EEB9-4341-AEE6-15755E8AA1CC}" dt="2024-06-06T10:26:05.793" v="1131" actId="21"/>
          <ac:cxnSpMkLst>
            <pc:docMk/>
            <pc:sldMk cId="2325915474" sldId="2720"/>
            <ac:cxnSpMk id="18" creationId="{FF855DF6-52AF-4FA2-89B2-172C4B607313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26:41.727" v="1154" actId="1076"/>
        <pc:sldMkLst>
          <pc:docMk/>
          <pc:sldMk cId="2321702244" sldId="2721"/>
        </pc:sldMkLst>
        <pc:spChg chg="add del mod">
          <ac:chgData name="逸見 翼" userId="e3a5ae1a-99fb-44d3-922b-08ba188685ec" providerId="ADAL" clId="{B52ED1DA-EEB9-4341-AEE6-15755E8AA1CC}" dt="2024-06-06T10:26:33.714" v="1149" actId="21"/>
          <ac:spMkLst>
            <pc:docMk/>
            <pc:sldMk cId="2321702244" sldId="2721"/>
            <ac:spMk id="5" creationId="{EFD22C90-DA0E-7C3E-A691-8191C05923A0}"/>
          </ac:spMkLst>
        </pc:spChg>
        <pc:spChg chg="add del">
          <ac:chgData name="逸見 翼" userId="e3a5ae1a-99fb-44d3-922b-08ba188685ec" providerId="ADAL" clId="{B52ED1DA-EEB9-4341-AEE6-15755E8AA1CC}" dt="2024-06-06T10:26:33.714" v="1149" actId="21"/>
          <ac:spMkLst>
            <pc:docMk/>
            <pc:sldMk cId="2321702244" sldId="2721"/>
            <ac:spMk id="26" creationId="{489CB985-0C01-4AA1-AD9B-DFE79C26EE21}"/>
          </ac:spMkLst>
        </pc:spChg>
        <pc:spChg chg="del">
          <ac:chgData name="逸見 翼" userId="e3a5ae1a-99fb-44d3-922b-08ba188685ec" providerId="ADAL" clId="{B52ED1DA-EEB9-4341-AEE6-15755E8AA1CC}" dt="2024-05-24T07:33:32.008" v="587" actId="478"/>
          <ac:spMkLst>
            <pc:docMk/>
            <pc:sldMk cId="2321702244" sldId="2721"/>
            <ac:spMk id="27" creationId="{5119D869-FBF1-4A22-9EAD-4FDB42EB5370}"/>
          </ac:spMkLst>
        </pc:spChg>
        <pc:spChg chg="add del">
          <ac:chgData name="逸見 翼" userId="e3a5ae1a-99fb-44d3-922b-08ba188685ec" providerId="ADAL" clId="{B52ED1DA-EEB9-4341-AEE6-15755E8AA1CC}" dt="2024-06-06T10:26:33.714" v="1149" actId="21"/>
          <ac:spMkLst>
            <pc:docMk/>
            <pc:sldMk cId="2321702244" sldId="2721"/>
            <ac:spMk id="37" creationId="{C4097A18-D664-49CE-A67F-B4B63D2A4C7B}"/>
          </ac:spMkLst>
        </pc:spChg>
        <pc:grpChg chg="add del">
          <ac:chgData name="逸見 翼" userId="e3a5ae1a-99fb-44d3-922b-08ba188685ec" providerId="ADAL" clId="{B52ED1DA-EEB9-4341-AEE6-15755E8AA1CC}" dt="2024-06-06T10:26:33.714" v="1149" actId="21"/>
          <ac:grpSpMkLst>
            <pc:docMk/>
            <pc:sldMk cId="2321702244" sldId="2721"/>
            <ac:grpSpMk id="32" creationId="{F451054D-DCB7-4BC4-8336-FBD8F4FDCC2B}"/>
          </ac:grpSpMkLst>
        </pc:grpChg>
        <pc:picChg chg="add del mod">
          <ac:chgData name="逸見 翼" userId="e3a5ae1a-99fb-44d3-922b-08ba188685ec" providerId="ADAL" clId="{B52ED1DA-EEB9-4341-AEE6-15755E8AA1CC}" dt="2024-06-06T10:26:33.714" v="1149" actId="21"/>
          <ac:picMkLst>
            <pc:docMk/>
            <pc:sldMk cId="2321702244" sldId="2721"/>
            <ac:picMk id="3" creationId="{8EDE3F6D-C943-F327-499F-EAAB4738C04E}"/>
          </ac:picMkLst>
        </pc:picChg>
        <pc:picChg chg="add mod">
          <ac:chgData name="逸見 翼" userId="e3a5ae1a-99fb-44d3-922b-08ba188685ec" providerId="ADAL" clId="{B52ED1DA-EEB9-4341-AEE6-15755E8AA1CC}" dt="2024-06-06T10:26:41.727" v="1154" actId="1076"/>
          <ac:picMkLst>
            <pc:docMk/>
            <pc:sldMk cId="2321702244" sldId="2721"/>
            <ac:picMk id="6" creationId="{9037A13F-CAA7-FB5F-69C1-C12E8748A745}"/>
          </ac:picMkLst>
        </pc:picChg>
        <pc:picChg chg="add del">
          <ac:chgData name="逸見 翼" userId="e3a5ae1a-99fb-44d3-922b-08ba188685ec" providerId="ADAL" clId="{B52ED1DA-EEB9-4341-AEE6-15755E8AA1CC}" dt="2024-06-06T10:26:33.714" v="1149" actId="21"/>
          <ac:picMkLst>
            <pc:docMk/>
            <pc:sldMk cId="2321702244" sldId="2721"/>
            <ac:picMk id="13" creationId="{CCE85C28-E16E-C47C-849A-EFAA1CDAC06E}"/>
          </ac:picMkLst>
        </pc:picChg>
        <pc:picChg chg="add del">
          <ac:chgData name="逸見 翼" userId="e3a5ae1a-99fb-44d3-922b-08ba188685ec" providerId="ADAL" clId="{B52ED1DA-EEB9-4341-AEE6-15755E8AA1CC}" dt="2024-06-06T10:26:33.714" v="1149" actId="21"/>
          <ac:picMkLst>
            <pc:docMk/>
            <pc:sldMk cId="2321702244" sldId="2721"/>
            <ac:picMk id="36" creationId="{3343699B-89E9-4AA4-B4D6-E75338E990F4}"/>
          </ac:picMkLst>
        </pc:picChg>
      </pc:sldChg>
      <pc:sldChg chg="del">
        <pc:chgData name="逸見 翼" userId="e3a5ae1a-99fb-44d3-922b-08ba188685ec" providerId="ADAL" clId="{B52ED1DA-EEB9-4341-AEE6-15755E8AA1CC}" dt="2024-05-24T01:01:35.404" v="265" actId="47"/>
        <pc:sldMkLst>
          <pc:docMk/>
          <pc:sldMk cId="3367329574" sldId="2722"/>
        </pc:sldMkLst>
      </pc:sldChg>
      <pc:sldChg chg="addSp delSp modSp mod">
        <pc:chgData name="逸見 翼" userId="e3a5ae1a-99fb-44d3-922b-08ba188685ec" providerId="ADAL" clId="{B52ED1DA-EEB9-4341-AEE6-15755E8AA1CC}" dt="2024-06-06T10:27:29.065" v="1191" actId="1076"/>
        <pc:sldMkLst>
          <pc:docMk/>
          <pc:sldMk cId="3746674064" sldId="2723"/>
        </pc:sldMkLst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3" creationId="{28FA8C28-BDB7-4CE6-B8FF-5A9FCA903E8C}"/>
          </ac:spMkLst>
        </pc:spChg>
        <pc:spChg chg="add del mod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5" creationId="{7A3CA0BC-077D-DF46-95E1-F37BE0ED25C0}"/>
          </ac:spMkLst>
        </pc:spChg>
        <pc:spChg chg="del">
          <ac:chgData name="逸見 翼" userId="e3a5ae1a-99fb-44d3-922b-08ba188685ec" providerId="ADAL" clId="{B52ED1DA-EEB9-4341-AEE6-15755E8AA1CC}" dt="2024-05-24T07:33:49.112" v="594" actId="478"/>
          <ac:spMkLst>
            <pc:docMk/>
            <pc:sldMk cId="3746674064" sldId="2723"/>
            <ac:spMk id="26" creationId="{1359F38A-F707-4D94-8C0F-FFD1B64B5D51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29" creationId="{CEC2A615-9701-44B6-8CB0-138F3913BC49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30" creationId="{37F8B008-85FC-441D-80F6-1E5AC0696DCC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31" creationId="{7CBBDCC9-A1C4-4714-883F-5F1F5D3A6A2E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35" creationId="{8B5FC64D-A357-48CC-AF2F-3111E1E27B85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36" creationId="{EA5E6895-A8F3-4838-AEA4-121FD280CD98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40" creationId="{93B6878E-AA1C-4621-BC2D-5366FADDEB9E}"/>
          </ac:spMkLst>
        </pc:spChg>
        <pc:spChg chg="del">
          <ac:chgData name="逸見 翼" userId="e3a5ae1a-99fb-44d3-922b-08ba188685ec" providerId="ADAL" clId="{B52ED1DA-EEB9-4341-AEE6-15755E8AA1CC}" dt="2024-06-06T10:27:26.799" v="1189" actId="21"/>
          <ac:spMkLst>
            <pc:docMk/>
            <pc:sldMk cId="3746674064" sldId="2723"/>
            <ac:spMk id="54" creationId="{FC633CD8-5854-4FE0-A55B-00386B4D5A68}"/>
          </ac:spMkLst>
        </pc:spChg>
        <pc:grpChg chg="del">
          <ac:chgData name="逸見 翼" userId="e3a5ae1a-99fb-44d3-922b-08ba188685ec" providerId="ADAL" clId="{B52ED1DA-EEB9-4341-AEE6-15755E8AA1CC}" dt="2024-06-06T10:27:26.799" v="1189" actId="21"/>
          <ac:grpSpMkLst>
            <pc:docMk/>
            <pc:sldMk cId="3746674064" sldId="2723"/>
            <ac:grpSpMk id="23" creationId="{F7F370A2-7779-4C32-B625-FCA75AB4AE4C}"/>
          </ac:grpSpMkLst>
        </pc:grpChg>
        <pc:picChg chg="add del mod">
          <ac:chgData name="逸見 翼" userId="e3a5ae1a-99fb-44d3-922b-08ba188685ec" providerId="ADAL" clId="{B52ED1DA-EEB9-4341-AEE6-15755E8AA1CC}" dt="2024-06-06T10:27:26.799" v="1189" actId="21"/>
          <ac:picMkLst>
            <pc:docMk/>
            <pc:sldMk cId="3746674064" sldId="2723"/>
            <ac:picMk id="4" creationId="{080C472A-C265-739F-84A2-7594426C7926}"/>
          </ac:picMkLst>
        </pc:picChg>
        <pc:picChg chg="del">
          <ac:chgData name="逸見 翼" userId="e3a5ae1a-99fb-44d3-922b-08ba188685ec" providerId="ADAL" clId="{B52ED1DA-EEB9-4341-AEE6-15755E8AA1CC}" dt="2024-06-06T10:27:26.799" v="1189" actId="21"/>
          <ac:picMkLst>
            <pc:docMk/>
            <pc:sldMk cId="3746674064" sldId="2723"/>
            <ac:picMk id="6" creationId="{CAB3A4F2-A614-0123-C8F4-6D143B52352C}"/>
          </ac:picMkLst>
        </pc:picChg>
        <pc:picChg chg="add mod">
          <ac:chgData name="逸見 翼" userId="e3a5ae1a-99fb-44d3-922b-08ba188685ec" providerId="ADAL" clId="{B52ED1DA-EEB9-4341-AEE6-15755E8AA1CC}" dt="2024-06-06T10:27:29.065" v="1191" actId="1076"/>
          <ac:picMkLst>
            <pc:docMk/>
            <pc:sldMk cId="3746674064" sldId="2723"/>
            <ac:picMk id="7" creationId="{BD9CFE68-AF05-D148-8619-C627B6A612F3}"/>
          </ac:picMkLst>
        </pc:picChg>
        <pc:picChg chg="del">
          <ac:chgData name="逸見 翼" userId="e3a5ae1a-99fb-44d3-922b-08ba188685ec" providerId="ADAL" clId="{B52ED1DA-EEB9-4341-AEE6-15755E8AA1CC}" dt="2024-06-06T10:27:26.799" v="1189" actId="21"/>
          <ac:picMkLst>
            <pc:docMk/>
            <pc:sldMk cId="3746674064" sldId="2723"/>
            <ac:picMk id="8" creationId="{E9062503-6CA4-5562-4C44-3B68D29BE7AD}"/>
          </ac:picMkLst>
        </pc:picChg>
        <pc:picChg chg="del">
          <ac:chgData name="逸見 翼" userId="e3a5ae1a-99fb-44d3-922b-08ba188685ec" providerId="ADAL" clId="{B52ED1DA-EEB9-4341-AEE6-15755E8AA1CC}" dt="2024-06-06T10:27:26.799" v="1189" actId="21"/>
          <ac:picMkLst>
            <pc:docMk/>
            <pc:sldMk cId="3746674064" sldId="2723"/>
            <ac:picMk id="10" creationId="{EA1143BA-789E-4CFD-A8D7-C91A3CA399E6}"/>
          </ac:picMkLst>
        </pc:picChg>
        <pc:cxnChg chg="del">
          <ac:chgData name="逸見 翼" userId="e3a5ae1a-99fb-44d3-922b-08ba188685ec" providerId="ADAL" clId="{B52ED1DA-EEB9-4341-AEE6-15755E8AA1CC}" dt="2024-06-06T10:27:26.799" v="1189" actId="21"/>
          <ac:cxnSpMkLst>
            <pc:docMk/>
            <pc:sldMk cId="3746674064" sldId="2723"/>
            <ac:cxnSpMk id="27" creationId="{A8A11CEB-A255-4286-98DF-C1A204386DDA}"/>
          </ac:cxnSpMkLst>
        </pc:cxnChg>
        <pc:cxnChg chg="del">
          <ac:chgData name="逸見 翼" userId="e3a5ae1a-99fb-44d3-922b-08ba188685ec" providerId="ADAL" clId="{B52ED1DA-EEB9-4341-AEE6-15755E8AA1CC}" dt="2024-06-06T10:27:26.799" v="1189" actId="21"/>
          <ac:cxnSpMkLst>
            <pc:docMk/>
            <pc:sldMk cId="3746674064" sldId="2723"/>
            <ac:cxnSpMk id="32" creationId="{A12AE88E-3F7B-4044-A0B0-2969534DA0C9}"/>
          </ac:cxnSpMkLst>
        </pc:cxnChg>
      </pc:sldChg>
      <pc:sldChg chg="add del">
        <pc:chgData name="逸見 翼" userId="e3a5ae1a-99fb-44d3-922b-08ba188685ec" providerId="ADAL" clId="{B52ED1DA-EEB9-4341-AEE6-15755E8AA1CC}" dt="2024-05-24T01:07:49.150" v="511" actId="47"/>
        <pc:sldMkLst>
          <pc:docMk/>
          <pc:sldMk cId="1624171906" sldId="2728"/>
        </pc:sldMkLst>
      </pc:sldChg>
      <pc:sldChg chg="addSp delSp modSp mod">
        <pc:chgData name="逸見 翼" userId="e3a5ae1a-99fb-44d3-922b-08ba188685ec" providerId="ADAL" clId="{B52ED1DA-EEB9-4341-AEE6-15755E8AA1CC}" dt="2024-06-06T10:30:51.017" v="1373" actId="14100"/>
        <pc:sldMkLst>
          <pc:docMk/>
          <pc:sldMk cId="4239035778" sldId="2729"/>
        </pc:sldMkLst>
        <pc:spChg chg="mod">
          <ac:chgData name="逸見 翼" userId="e3a5ae1a-99fb-44d3-922b-08ba188685ec" providerId="ADAL" clId="{B52ED1DA-EEB9-4341-AEE6-15755E8AA1CC}" dt="2024-05-24T07:38:12.674" v="852" actId="1076"/>
          <ac:spMkLst>
            <pc:docMk/>
            <pc:sldMk cId="4239035778" sldId="2729"/>
            <ac:spMk id="2" creationId="{3567A223-9BD2-4133-B925-43F120396A2D}"/>
          </ac:spMkLst>
        </pc:spChg>
        <pc:spChg chg="add del mod">
          <ac:chgData name="逸見 翼" userId="e3a5ae1a-99fb-44d3-922b-08ba188685ec" providerId="ADAL" clId="{B52ED1DA-EEB9-4341-AEE6-15755E8AA1CC}" dt="2024-06-06T10:30:45.972" v="1370" actId="21"/>
          <ac:spMkLst>
            <pc:docMk/>
            <pc:sldMk cId="4239035778" sldId="2729"/>
            <ac:spMk id="3" creationId="{D3D64A78-9674-1391-8C1F-723F06C19926}"/>
          </ac:spMkLst>
        </pc:spChg>
        <pc:spChg chg="add del mod">
          <ac:chgData name="逸見 翼" userId="e3a5ae1a-99fb-44d3-922b-08ba188685ec" providerId="ADAL" clId="{B52ED1DA-EEB9-4341-AEE6-15755E8AA1CC}" dt="2024-05-24T07:38:06.157" v="850" actId="478"/>
          <ac:spMkLst>
            <pc:docMk/>
            <pc:sldMk cId="4239035778" sldId="2729"/>
            <ac:spMk id="6" creationId="{8A7CC832-CE7B-0562-F38D-35589ADAC92C}"/>
          </ac:spMkLst>
        </pc:spChg>
        <pc:spChg chg="add del mod">
          <ac:chgData name="逸見 翼" userId="e3a5ae1a-99fb-44d3-922b-08ba188685ec" providerId="ADAL" clId="{B52ED1DA-EEB9-4341-AEE6-15755E8AA1CC}" dt="2024-06-06T10:30:45.972" v="1370" actId="21"/>
          <ac:spMkLst>
            <pc:docMk/>
            <pc:sldMk cId="4239035778" sldId="2729"/>
            <ac:spMk id="8" creationId="{AA35DF50-F127-7959-0680-678F149F1B51}"/>
          </ac:spMkLst>
        </pc:spChg>
        <pc:spChg chg="del">
          <ac:chgData name="逸見 翼" userId="e3a5ae1a-99fb-44d3-922b-08ba188685ec" providerId="ADAL" clId="{B52ED1DA-EEB9-4341-AEE6-15755E8AA1CC}" dt="2024-05-24T07:36:44.225" v="741" actId="478"/>
          <ac:spMkLst>
            <pc:docMk/>
            <pc:sldMk cId="4239035778" sldId="2729"/>
            <ac:spMk id="27" creationId="{5119D869-FBF1-4A22-9EAD-4FDB42EB5370}"/>
          </ac:spMkLst>
        </pc:spChg>
        <pc:spChg chg="add del">
          <ac:chgData name="逸見 翼" userId="e3a5ae1a-99fb-44d3-922b-08ba188685ec" providerId="ADAL" clId="{B52ED1DA-EEB9-4341-AEE6-15755E8AA1CC}" dt="2024-06-06T10:30:45.972" v="1370" actId="21"/>
          <ac:spMkLst>
            <pc:docMk/>
            <pc:sldMk cId="4239035778" sldId="2729"/>
            <ac:spMk id="29" creationId="{CB3D1006-0550-1CA1-5F7D-C921B074D8F4}"/>
          </ac:spMkLst>
        </pc:spChg>
        <pc:grpChg chg="add del mod">
          <ac:chgData name="逸見 翼" userId="e3a5ae1a-99fb-44d3-922b-08ba188685ec" providerId="ADAL" clId="{B52ED1DA-EEB9-4341-AEE6-15755E8AA1CC}" dt="2024-06-06T10:30:45.972" v="1370" actId="21"/>
          <ac:grpSpMkLst>
            <pc:docMk/>
            <pc:sldMk cId="4239035778" sldId="2729"/>
            <ac:grpSpMk id="30" creationId="{02EE6602-9AFD-E44C-3389-A72B8FF96617}"/>
          </ac:grpSpMkLst>
        </pc:grpChg>
        <pc:grpChg chg="add del mod">
          <ac:chgData name="逸見 翼" userId="e3a5ae1a-99fb-44d3-922b-08ba188685ec" providerId="ADAL" clId="{B52ED1DA-EEB9-4341-AEE6-15755E8AA1CC}" dt="2024-06-06T10:30:45.972" v="1370" actId="21"/>
          <ac:grpSpMkLst>
            <pc:docMk/>
            <pc:sldMk cId="4239035778" sldId="2729"/>
            <ac:grpSpMk id="31" creationId="{E21356C6-7721-1B5C-B42F-4A030C08AD03}"/>
          </ac:grpSpMkLst>
        </pc:grpChg>
        <pc:picChg chg="add mod">
          <ac:chgData name="逸見 翼" userId="e3a5ae1a-99fb-44d3-922b-08ba188685ec" providerId="ADAL" clId="{B52ED1DA-EEB9-4341-AEE6-15755E8AA1CC}" dt="2024-06-06T10:29:54.946" v="1296" actId="1076"/>
          <ac:picMkLst>
            <pc:docMk/>
            <pc:sldMk cId="4239035778" sldId="2729"/>
            <ac:picMk id="6" creationId="{59E58B35-B668-7D8E-32D5-AF57007BCBEC}"/>
          </ac:picMkLst>
        </pc:picChg>
        <pc:picChg chg="add del mod">
          <ac:chgData name="逸見 翼" userId="e3a5ae1a-99fb-44d3-922b-08ba188685ec" providerId="ADAL" clId="{B52ED1DA-EEB9-4341-AEE6-15755E8AA1CC}" dt="2024-06-06T10:30:45.972" v="1370" actId="21"/>
          <ac:picMkLst>
            <pc:docMk/>
            <pc:sldMk cId="4239035778" sldId="2729"/>
            <ac:picMk id="7" creationId="{EB581BA2-098C-936E-994A-7861BE80228C}"/>
          </ac:picMkLst>
        </pc:picChg>
        <pc:picChg chg="add mod">
          <ac:chgData name="逸見 翼" userId="e3a5ae1a-99fb-44d3-922b-08ba188685ec" providerId="ADAL" clId="{B52ED1DA-EEB9-4341-AEE6-15755E8AA1CC}" dt="2024-06-06T10:30:51.017" v="1373" actId="14100"/>
          <ac:picMkLst>
            <pc:docMk/>
            <pc:sldMk cId="4239035778" sldId="2729"/>
            <ac:picMk id="9" creationId="{6691B9C4-69B6-3CD7-D9F3-6AAE4B183D86}"/>
          </ac:picMkLst>
        </pc:picChg>
        <pc:picChg chg="add del mod">
          <ac:chgData name="逸見 翼" userId="e3a5ae1a-99fb-44d3-922b-08ba188685ec" providerId="ADAL" clId="{B52ED1DA-EEB9-4341-AEE6-15755E8AA1CC}" dt="2024-06-06T10:30:45.972" v="1370" actId="21"/>
          <ac:picMkLst>
            <pc:docMk/>
            <pc:sldMk cId="4239035778" sldId="2729"/>
            <ac:picMk id="28" creationId="{2266C77B-C220-6854-AEAA-A53B34A076ED}"/>
          </ac:picMkLst>
        </pc:picChg>
        <pc:picChg chg="mod">
          <ac:chgData name="逸見 翼" userId="e3a5ae1a-99fb-44d3-922b-08ba188685ec" providerId="ADAL" clId="{B52ED1DA-EEB9-4341-AEE6-15755E8AA1CC}" dt="2024-06-06T10:30:25.432" v="1325" actId="1076"/>
          <ac:picMkLst>
            <pc:docMk/>
            <pc:sldMk cId="4239035778" sldId="2729"/>
            <ac:picMk id="33" creationId="{147A7282-B360-406B-9872-6A25BFF1C270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31:09.815" v="1388" actId="1036"/>
        <pc:sldMkLst>
          <pc:docMk/>
          <pc:sldMk cId="1828973511" sldId="2730"/>
        </pc:sldMkLst>
        <pc:spChg chg="mod">
          <ac:chgData name="逸見 翼" userId="e3a5ae1a-99fb-44d3-922b-08ba188685ec" providerId="ADAL" clId="{B52ED1DA-EEB9-4341-AEE6-15755E8AA1CC}" dt="2024-05-24T07:38:44.147" v="876" actId="1076"/>
          <ac:spMkLst>
            <pc:docMk/>
            <pc:sldMk cId="1828973511" sldId="2730"/>
            <ac:spMk id="2" creationId="{3567A223-9BD2-4133-B925-43F120396A2D}"/>
          </ac:spMkLst>
        </pc:spChg>
        <pc:spChg chg="add del mod">
          <ac:chgData name="逸見 翼" userId="e3a5ae1a-99fb-44d3-922b-08ba188685ec" providerId="ADAL" clId="{B52ED1DA-EEB9-4341-AEE6-15755E8AA1CC}" dt="2024-06-06T10:30:55.621" v="1374" actId="21"/>
          <ac:spMkLst>
            <pc:docMk/>
            <pc:sldMk cId="1828973511" sldId="2730"/>
            <ac:spMk id="5" creationId="{181DF121-D652-6A00-4E1E-DD636BFEFEEB}"/>
          </ac:spMkLst>
        </pc:spChg>
        <pc:spChg chg="mod">
          <ac:chgData name="逸見 翼" userId="e3a5ae1a-99fb-44d3-922b-08ba188685ec" providerId="ADAL" clId="{B52ED1DA-EEB9-4341-AEE6-15755E8AA1CC}" dt="2024-05-24T07:39:44.513" v="928" actId="1036"/>
          <ac:spMkLst>
            <pc:docMk/>
            <pc:sldMk cId="1828973511" sldId="2730"/>
            <ac:spMk id="16" creationId="{43DD7B5B-6E4A-E1A0-EE7D-50531A830E03}"/>
          </ac:spMkLst>
        </pc:spChg>
        <pc:spChg chg="mod">
          <ac:chgData name="逸見 翼" userId="e3a5ae1a-99fb-44d3-922b-08ba188685ec" providerId="ADAL" clId="{B52ED1DA-EEB9-4341-AEE6-15755E8AA1CC}" dt="2024-05-24T07:39:44.513" v="928" actId="1036"/>
          <ac:spMkLst>
            <pc:docMk/>
            <pc:sldMk cId="1828973511" sldId="2730"/>
            <ac:spMk id="17" creationId="{A86A8B3D-F5C0-46EB-1371-EE0B83ABC9B0}"/>
          </ac:spMkLst>
        </pc:spChg>
        <pc:spChg chg="del mod">
          <ac:chgData name="逸見 翼" userId="e3a5ae1a-99fb-44d3-922b-08ba188685ec" providerId="ADAL" clId="{B52ED1DA-EEB9-4341-AEE6-15755E8AA1CC}" dt="2024-05-24T07:38:40.640" v="874" actId="478"/>
          <ac:spMkLst>
            <pc:docMk/>
            <pc:sldMk cId="1828973511" sldId="2730"/>
            <ac:spMk id="27" creationId="{5119D869-FBF1-4A22-9EAD-4FDB42EB5370}"/>
          </ac:spMkLst>
        </pc:spChg>
        <pc:spChg chg="del mod">
          <ac:chgData name="逸見 翼" userId="e3a5ae1a-99fb-44d3-922b-08ba188685ec" providerId="ADAL" clId="{B52ED1DA-EEB9-4341-AEE6-15755E8AA1CC}" dt="2024-06-06T10:30:55.621" v="1374" actId="21"/>
          <ac:spMkLst>
            <pc:docMk/>
            <pc:sldMk cId="1828973511" sldId="2730"/>
            <ac:spMk id="29" creationId="{CB3D1006-0550-1CA1-5F7D-C921B074D8F4}"/>
          </ac:spMkLst>
        </pc:spChg>
        <pc:spChg chg="del mod">
          <ac:chgData name="逸見 翼" userId="e3a5ae1a-99fb-44d3-922b-08ba188685ec" providerId="ADAL" clId="{B52ED1DA-EEB9-4341-AEE6-15755E8AA1CC}" dt="2024-06-06T10:30:55.621" v="1374" actId="21"/>
          <ac:spMkLst>
            <pc:docMk/>
            <pc:sldMk cId="1828973511" sldId="2730"/>
            <ac:spMk id="31" creationId="{40B0FB4F-5155-271D-8C18-4DA3357659CE}"/>
          </ac:spMkLst>
        </pc:spChg>
        <pc:spChg chg="del mod">
          <ac:chgData name="逸見 翼" userId="e3a5ae1a-99fb-44d3-922b-08ba188685ec" providerId="ADAL" clId="{B52ED1DA-EEB9-4341-AEE6-15755E8AA1CC}" dt="2024-06-06T10:30:55.621" v="1374" actId="21"/>
          <ac:spMkLst>
            <pc:docMk/>
            <pc:sldMk cId="1828973511" sldId="2730"/>
            <ac:spMk id="32" creationId="{E39E8A50-8834-A06E-0BF1-48C077FCF0F8}"/>
          </ac:spMkLst>
        </pc:spChg>
        <pc:spChg chg="del mod">
          <ac:chgData name="逸見 翼" userId="e3a5ae1a-99fb-44d3-922b-08ba188685ec" providerId="ADAL" clId="{B52ED1DA-EEB9-4341-AEE6-15755E8AA1CC}" dt="2024-06-06T10:30:55.621" v="1374" actId="21"/>
          <ac:spMkLst>
            <pc:docMk/>
            <pc:sldMk cId="1828973511" sldId="2730"/>
            <ac:spMk id="43" creationId="{BF452CA6-3D82-CBF4-54EC-0CDCD55FF3BE}"/>
          </ac:spMkLst>
        </pc:spChg>
        <pc:spChg chg="del">
          <ac:chgData name="逸見 翼" userId="e3a5ae1a-99fb-44d3-922b-08ba188685ec" providerId="ADAL" clId="{B52ED1DA-EEB9-4341-AEE6-15755E8AA1CC}" dt="2024-06-06T10:30:55.621" v="1374" actId="21"/>
          <ac:spMkLst>
            <pc:docMk/>
            <pc:sldMk cId="1828973511" sldId="2730"/>
            <ac:spMk id="44" creationId="{78F83B3F-B470-BB73-3503-EAC8F172A647}"/>
          </ac:spMkLst>
        </pc:spChg>
        <pc:grpChg chg="mod">
          <ac:chgData name="逸見 翼" userId="e3a5ae1a-99fb-44d3-922b-08ba188685ec" providerId="ADAL" clId="{B52ED1DA-EEB9-4341-AEE6-15755E8AA1CC}" dt="2024-05-24T07:39:44.513" v="928" actId="1036"/>
          <ac:grpSpMkLst>
            <pc:docMk/>
            <pc:sldMk cId="1828973511" sldId="2730"/>
            <ac:grpSpMk id="15" creationId="{85A9E2DD-ECFE-7814-B717-C64BF10B80CE}"/>
          </ac:grpSpMkLst>
        </pc:grpChg>
        <pc:grpChg chg="del mod">
          <ac:chgData name="逸見 翼" userId="e3a5ae1a-99fb-44d3-922b-08ba188685ec" providerId="ADAL" clId="{B52ED1DA-EEB9-4341-AEE6-15755E8AA1CC}" dt="2024-06-06T10:30:55.621" v="1374" actId="21"/>
          <ac:grpSpMkLst>
            <pc:docMk/>
            <pc:sldMk cId="1828973511" sldId="2730"/>
            <ac:grpSpMk id="18" creationId="{84F79390-27EF-0FE5-36CA-52A5F43A36F5}"/>
          </ac:grpSpMkLst>
        </pc:grpChg>
        <pc:picChg chg="add del mod">
          <ac:chgData name="逸見 翼" userId="e3a5ae1a-99fb-44d3-922b-08ba188685ec" providerId="ADAL" clId="{B52ED1DA-EEB9-4341-AEE6-15755E8AA1CC}" dt="2024-06-06T10:30:55.621" v="1374" actId="21"/>
          <ac:picMkLst>
            <pc:docMk/>
            <pc:sldMk cId="1828973511" sldId="2730"/>
            <ac:picMk id="3" creationId="{6525B72A-06A6-6045-DB07-3481D5A64AAB}"/>
          </ac:picMkLst>
        </pc:picChg>
        <pc:picChg chg="add mod">
          <ac:chgData name="逸見 翼" userId="e3a5ae1a-99fb-44d3-922b-08ba188685ec" providerId="ADAL" clId="{B52ED1DA-EEB9-4341-AEE6-15755E8AA1CC}" dt="2024-06-06T10:31:09.815" v="1388" actId="1036"/>
          <ac:picMkLst>
            <pc:docMk/>
            <pc:sldMk cId="1828973511" sldId="2730"/>
            <ac:picMk id="6" creationId="{B29DA295-51FC-AEE8-33F2-08C93FB5D0A5}"/>
          </ac:picMkLst>
        </pc:picChg>
        <pc:picChg chg="mod">
          <ac:chgData name="逸見 翼" userId="e3a5ae1a-99fb-44d3-922b-08ba188685ec" providerId="ADAL" clId="{B52ED1DA-EEB9-4341-AEE6-15755E8AA1CC}" dt="2024-05-24T07:39:44.513" v="928" actId="1036"/>
          <ac:picMkLst>
            <pc:docMk/>
            <pc:sldMk cId="1828973511" sldId="2730"/>
            <ac:picMk id="8" creationId="{73ADE4B1-3669-6047-3763-C9C86DEC79A0}"/>
          </ac:picMkLst>
        </pc:picChg>
        <pc:picChg chg="del mod">
          <ac:chgData name="逸見 翼" userId="e3a5ae1a-99fb-44d3-922b-08ba188685ec" providerId="ADAL" clId="{B52ED1DA-EEB9-4341-AEE6-15755E8AA1CC}" dt="2024-06-06T10:30:55.621" v="1374" actId="21"/>
          <ac:picMkLst>
            <pc:docMk/>
            <pc:sldMk cId="1828973511" sldId="2730"/>
            <ac:picMk id="9" creationId="{70053E36-52BC-1AE2-CC0A-77223D726095}"/>
          </ac:picMkLst>
        </pc:picChg>
        <pc:picChg chg="mod">
          <ac:chgData name="逸見 翼" userId="e3a5ae1a-99fb-44d3-922b-08ba188685ec" providerId="ADAL" clId="{B52ED1DA-EEB9-4341-AEE6-15755E8AA1CC}" dt="2024-05-24T07:39:44.513" v="928" actId="1036"/>
          <ac:picMkLst>
            <pc:docMk/>
            <pc:sldMk cId="1828973511" sldId="2730"/>
            <ac:picMk id="14" creationId="{698D90D0-3D1E-16EB-697F-CE1F3CFDFDD0}"/>
          </ac:picMkLst>
        </pc:picChg>
      </pc:sldChg>
      <pc:sldChg chg="addSp delSp modSp mod">
        <pc:chgData name="逸見 翼" userId="e3a5ae1a-99fb-44d3-922b-08ba188685ec" providerId="ADAL" clId="{B52ED1DA-EEB9-4341-AEE6-15755E8AA1CC}" dt="2024-06-06T10:31:24.021" v="1397" actId="1035"/>
        <pc:sldMkLst>
          <pc:docMk/>
          <pc:sldMk cId="2692779646" sldId="2731"/>
        </pc:sldMkLst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3" creationId="{28FA8C28-BDB7-4CE6-B8FF-5A9FCA903E8C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9" creationId="{E07FB45E-5A75-0028-D933-0735841C566D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36" creationId="{EA5E6895-A8F3-4838-AEA4-121FD280CD98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40" creationId="{EE7A8D6C-B4AE-45A8-A407-DBA061DEA47A}"/>
          </ac:spMkLst>
        </pc:spChg>
        <pc:spChg chg="del mod">
          <ac:chgData name="逸見 翼" userId="e3a5ae1a-99fb-44d3-922b-08ba188685ec" providerId="ADAL" clId="{B52ED1DA-EEB9-4341-AEE6-15755E8AA1CC}" dt="2024-05-24T07:40:18.288" v="961" actId="478"/>
          <ac:spMkLst>
            <pc:docMk/>
            <pc:sldMk cId="2692779646" sldId="2731"/>
            <ac:spMk id="42" creationId="{D3A2AAA1-C885-4E61-86AB-7C44B1B6E2B4}"/>
          </ac:spMkLst>
        </pc:spChg>
        <pc:spChg chg="del">
          <ac:chgData name="逸見 翼" userId="e3a5ae1a-99fb-44d3-922b-08ba188685ec" providerId="ADAL" clId="{B52ED1DA-EEB9-4341-AEE6-15755E8AA1CC}" dt="2024-05-24T01:01:27.554" v="264" actId="478"/>
          <ac:spMkLst>
            <pc:docMk/>
            <pc:sldMk cId="2692779646" sldId="2731"/>
            <ac:spMk id="52" creationId="{FE5AE346-FDA2-4497-9602-F6150D5256CA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60" creationId="{3397384A-57F0-4D6A-BFCF-35378D8E8846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61" creationId="{D697718E-3C6D-45BC-A457-EE133DF1896A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62" creationId="{3AB2AF22-68F9-4B30-804F-502FB6936DC5}"/>
          </ac:spMkLst>
        </pc:spChg>
        <pc:spChg chg="add del mod">
          <ac:chgData name="逸見 翼" userId="e3a5ae1a-99fb-44d3-922b-08ba188685ec" providerId="ADAL" clId="{B52ED1DA-EEB9-4341-AEE6-15755E8AA1CC}" dt="2024-06-06T10:31:17.231" v="1392" actId="21"/>
          <ac:spMkLst>
            <pc:docMk/>
            <pc:sldMk cId="2692779646" sldId="2731"/>
            <ac:spMk id="66" creationId="{53DFB0CC-C8FE-41FE-8C2E-294610DE31AA}"/>
          </ac:spMkLst>
        </pc:spChg>
        <pc:grpChg chg="add del mod">
          <ac:chgData name="逸見 翼" userId="e3a5ae1a-99fb-44d3-922b-08ba188685ec" providerId="ADAL" clId="{B52ED1DA-EEB9-4341-AEE6-15755E8AA1CC}" dt="2024-06-06T10:31:17.231" v="1392" actId="21"/>
          <ac:grpSpMkLst>
            <pc:docMk/>
            <pc:sldMk cId="2692779646" sldId="2731"/>
            <ac:grpSpMk id="18" creationId="{BC27166B-FBBF-473C-951A-DAFFFF8C0E67}"/>
          </ac:grpSpMkLst>
        </pc:grpChg>
        <pc:grpChg chg="add del mod">
          <ac:chgData name="逸見 翼" userId="e3a5ae1a-99fb-44d3-922b-08ba188685ec" providerId="ADAL" clId="{B52ED1DA-EEB9-4341-AEE6-15755E8AA1CC}" dt="2024-06-06T10:31:17.231" v="1392" actId="21"/>
          <ac:grpSpMkLst>
            <pc:docMk/>
            <pc:sldMk cId="2692779646" sldId="2731"/>
            <ac:grpSpMk id="45" creationId="{3D1406C6-9A0E-44A8-BD3A-6CF3E708B48D}"/>
          </ac:grpSpMkLst>
        </pc:grpChg>
        <pc:grpChg chg="add del mod">
          <ac:chgData name="逸見 翼" userId="e3a5ae1a-99fb-44d3-922b-08ba188685ec" providerId="ADAL" clId="{B52ED1DA-EEB9-4341-AEE6-15755E8AA1CC}" dt="2024-06-06T10:31:17.231" v="1392" actId="21"/>
          <ac:grpSpMkLst>
            <pc:docMk/>
            <pc:sldMk cId="2692779646" sldId="2731"/>
            <ac:grpSpMk id="53" creationId="{56DED23E-579A-45A6-9F38-D56D540F11F7}"/>
          </ac:grpSpMkLst>
        </pc:grpChg>
        <pc:grpChg chg="add del mod">
          <ac:chgData name="逸見 翼" userId="e3a5ae1a-99fb-44d3-922b-08ba188685ec" providerId="ADAL" clId="{B52ED1DA-EEB9-4341-AEE6-15755E8AA1CC}" dt="2024-06-06T10:31:17.231" v="1392" actId="21"/>
          <ac:grpSpMkLst>
            <pc:docMk/>
            <pc:sldMk cId="2692779646" sldId="2731"/>
            <ac:grpSpMk id="72" creationId="{337129E0-F7CD-4C04-A0DA-0E6C7DFCB351}"/>
          </ac:grpSpMkLst>
        </pc:grp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5" creationId="{130F0333-44BF-BEF9-141B-361E562D14B4}"/>
          </ac:picMkLst>
        </pc:pic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6" creationId="{5F97D83F-7F37-00EB-866D-9ACA6BCEF674}"/>
          </ac:picMkLst>
        </pc:pic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7" creationId="{F0D192E3-C4E6-C89B-1263-AD51CA986952}"/>
          </ac:picMkLst>
        </pc:pic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8" creationId="{53C0C338-5DE8-3632-8689-ECEBE6C6E069}"/>
          </ac:picMkLst>
        </pc:pic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10" creationId="{DCFDDAA6-5897-F946-A850-6E9D5508DB78}"/>
          </ac:picMkLst>
        </pc:picChg>
        <pc:picChg chg="add">
          <ac:chgData name="逸見 翼" userId="e3a5ae1a-99fb-44d3-922b-08ba188685ec" providerId="ADAL" clId="{B52ED1DA-EEB9-4341-AEE6-15755E8AA1CC}" dt="2024-06-06T10:31:15.327" v="1390"/>
          <ac:picMkLst>
            <pc:docMk/>
            <pc:sldMk cId="2692779646" sldId="2731"/>
            <ac:picMk id="11" creationId="{7F4E74CB-B2EA-D1E1-80F3-82DE3D7A6650}"/>
          </ac:picMkLst>
        </pc:picChg>
        <pc:picChg chg="add mod">
          <ac:chgData name="逸見 翼" userId="e3a5ae1a-99fb-44d3-922b-08ba188685ec" providerId="ADAL" clId="{B52ED1DA-EEB9-4341-AEE6-15755E8AA1CC}" dt="2024-06-06T10:31:24.021" v="1397" actId="1035"/>
          <ac:picMkLst>
            <pc:docMk/>
            <pc:sldMk cId="2692779646" sldId="2731"/>
            <ac:picMk id="13" creationId="{FE7E36F9-3413-10BF-CFB6-267F7122E6A6}"/>
          </ac:picMkLst>
        </pc:pic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14" creationId="{FF3CD733-4C10-3431-E002-A8943BA513B0}"/>
          </ac:picMkLst>
        </pc:picChg>
        <pc:picChg chg="add del mod">
          <ac:chgData name="逸見 翼" userId="e3a5ae1a-99fb-44d3-922b-08ba188685ec" providerId="ADAL" clId="{B52ED1DA-EEB9-4341-AEE6-15755E8AA1CC}" dt="2024-06-06T10:31:17.231" v="1392" actId="21"/>
          <ac:picMkLst>
            <pc:docMk/>
            <pc:sldMk cId="2692779646" sldId="2731"/>
            <ac:picMk id="17" creationId="{97AD812B-6C60-7BE0-EB7A-32BEDAF54E70}"/>
          </ac:picMkLst>
        </pc:picChg>
        <pc:cxnChg chg="add del mod">
          <ac:chgData name="逸見 翼" userId="e3a5ae1a-99fb-44d3-922b-08ba188685ec" providerId="ADAL" clId="{B52ED1DA-EEB9-4341-AEE6-15755E8AA1CC}" dt="2024-06-06T10:31:17.231" v="1392" actId="21"/>
          <ac:cxnSpMkLst>
            <pc:docMk/>
            <pc:sldMk cId="2692779646" sldId="2731"/>
            <ac:cxnSpMk id="63" creationId="{DF2984E9-2AFC-4354-91ED-984F520186B8}"/>
          </ac:cxnSpMkLst>
        </pc:cxnChg>
        <pc:cxnChg chg="add del mod">
          <ac:chgData name="逸見 翼" userId="e3a5ae1a-99fb-44d3-922b-08ba188685ec" providerId="ADAL" clId="{B52ED1DA-EEB9-4341-AEE6-15755E8AA1CC}" dt="2024-06-06T10:31:17.231" v="1392" actId="21"/>
          <ac:cxnSpMkLst>
            <pc:docMk/>
            <pc:sldMk cId="2692779646" sldId="2731"/>
            <ac:cxnSpMk id="64" creationId="{05152CC5-2EF5-4202-8F5C-63C2DFA6B176}"/>
          </ac:cxnSpMkLst>
        </pc:cxnChg>
        <pc:cxnChg chg="add del mod">
          <ac:chgData name="逸見 翼" userId="e3a5ae1a-99fb-44d3-922b-08ba188685ec" providerId="ADAL" clId="{B52ED1DA-EEB9-4341-AEE6-15755E8AA1CC}" dt="2024-06-06T10:31:17.231" v="1392" actId="21"/>
          <ac:cxnSpMkLst>
            <pc:docMk/>
            <pc:sldMk cId="2692779646" sldId="2731"/>
            <ac:cxnSpMk id="67" creationId="{5AA2BCC9-0F2A-4B6E-B5FC-498354472D05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31:31.375" v="1401" actId="1076"/>
        <pc:sldMkLst>
          <pc:docMk/>
          <pc:sldMk cId="3688672245" sldId="2732"/>
        </pc:sldMkLst>
        <pc:spChg chg="add del mod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9" creationId="{88FBC6FD-BF40-E622-B432-FA548D2D91A6}"/>
          </ac:spMkLst>
        </pc:spChg>
        <pc:spChg chg="del mod">
          <ac:chgData name="逸見 翼" userId="e3a5ae1a-99fb-44d3-922b-08ba188685ec" providerId="ADAL" clId="{B52ED1DA-EEB9-4341-AEE6-15755E8AA1CC}" dt="2024-05-24T07:40:24.489" v="968" actId="478"/>
          <ac:spMkLst>
            <pc:docMk/>
            <pc:sldMk cId="3688672245" sldId="2732"/>
            <ac:spMk id="43" creationId="{B87D6FDB-EDD9-4CE6-9F7D-E29948B279A1}"/>
          </ac:spMkLst>
        </pc:spChg>
        <pc:spChg chg="del mod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52" creationId="{7A4F676F-BDE4-40EA-883D-2E629698BD87}"/>
          </ac:spMkLst>
        </pc:spChg>
        <pc:spChg chg="del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53" creationId="{416C9BF6-A358-4B9D-910F-82373AA9AA11}"/>
          </ac:spMkLst>
        </pc:spChg>
        <pc:spChg chg="del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57" creationId="{3F9C69D2-99D2-4C51-8AE1-0D6F5A3A22D8}"/>
          </ac:spMkLst>
        </pc:spChg>
        <pc:spChg chg="del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58" creationId="{A2DF48FE-A9C5-417E-AB45-4AED3F43749B}"/>
          </ac:spMkLst>
        </pc:spChg>
        <pc:spChg chg="del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77" creationId="{E2024A2A-2B7F-4020-AC1B-B353CA883BD3}"/>
          </ac:spMkLst>
        </pc:spChg>
        <pc:spChg chg="del">
          <ac:chgData name="逸見 翼" userId="e3a5ae1a-99fb-44d3-922b-08ba188685ec" providerId="ADAL" clId="{B52ED1DA-EEB9-4341-AEE6-15755E8AA1CC}" dt="2024-06-06T10:31:28.432" v="1398" actId="21"/>
          <ac:spMkLst>
            <pc:docMk/>
            <pc:sldMk cId="3688672245" sldId="2732"/>
            <ac:spMk id="104" creationId="{0A049B30-623C-4AF3-8956-04C03ED2235E}"/>
          </ac:spMkLst>
        </pc:spChg>
        <pc:grpChg chg="del">
          <ac:chgData name="逸見 翼" userId="e3a5ae1a-99fb-44d3-922b-08ba188685ec" providerId="ADAL" clId="{B52ED1DA-EEB9-4341-AEE6-15755E8AA1CC}" dt="2024-06-06T10:31:28.432" v="1398" actId="21"/>
          <ac:grpSpMkLst>
            <pc:docMk/>
            <pc:sldMk cId="3688672245" sldId="2732"/>
            <ac:grpSpMk id="4" creationId="{0F081B16-2657-CBDD-2856-B1F64493F5DE}"/>
          </ac:grpSpMkLst>
        </pc:grpChg>
        <pc:grpChg chg="del">
          <ac:chgData name="逸見 翼" userId="e3a5ae1a-99fb-44d3-922b-08ba188685ec" providerId="ADAL" clId="{B52ED1DA-EEB9-4341-AEE6-15755E8AA1CC}" dt="2024-06-06T10:31:28.432" v="1398" actId="21"/>
          <ac:grpSpMkLst>
            <pc:docMk/>
            <pc:sldMk cId="3688672245" sldId="2732"/>
            <ac:grpSpMk id="59" creationId="{36E863F5-C3E8-4C55-A997-CF2C972BB1A8}"/>
          </ac:grpSpMkLst>
        </pc:grpChg>
        <pc:grpChg chg="del">
          <ac:chgData name="逸見 翼" userId="e3a5ae1a-99fb-44d3-922b-08ba188685ec" providerId="ADAL" clId="{B52ED1DA-EEB9-4341-AEE6-15755E8AA1CC}" dt="2024-06-06T10:31:28.432" v="1398" actId="21"/>
          <ac:grpSpMkLst>
            <pc:docMk/>
            <pc:sldMk cId="3688672245" sldId="2732"/>
            <ac:grpSpMk id="80" creationId="{0AB5F15D-7FE0-4CE7-A5A0-7861E7054381}"/>
          </ac:grpSpMkLst>
        </pc:grpChg>
        <pc:grpChg chg="del">
          <ac:chgData name="逸見 翼" userId="e3a5ae1a-99fb-44d3-922b-08ba188685ec" providerId="ADAL" clId="{B52ED1DA-EEB9-4341-AEE6-15755E8AA1CC}" dt="2024-06-06T10:31:28.432" v="1398" actId="21"/>
          <ac:grpSpMkLst>
            <pc:docMk/>
            <pc:sldMk cId="3688672245" sldId="2732"/>
            <ac:grpSpMk id="83" creationId="{413F7759-75DB-416A-ABA4-708804917425}"/>
          </ac:grpSpMkLst>
        </pc:grpChg>
        <pc:grpChg chg="del">
          <ac:chgData name="逸見 翼" userId="e3a5ae1a-99fb-44d3-922b-08ba188685ec" providerId="ADAL" clId="{B52ED1DA-EEB9-4341-AEE6-15755E8AA1CC}" dt="2024-06-06T10:31:28.432" v="1398" actId="21"/>
          <ac:grpSpMkLst>
            <pc:docMk/>
            <pc:sldMk cId="3688672245" sldId="2732"/>
            <ac:grpSpMk id="86" creationId="{38750491-F5C4-4CFE-859B-221829CB82D6}"/>
          </ac:grpSpMkLst>
        </pc:grpChg>
        <pc:picChg chg="del">
          <ac:chgData name="逸見 翼" userId="e3a5ae1a-99fb-44d3-922b-08ba188685ec" providerId="ADAL" clId="{B52ED1DA-EEB9-4341-AEE6-15755E8AA1CC}" dt="2024-06-06T10:31:28.432" v="1398" actId="21"/>
          <ac:picMkLst>
            <pc:docMk/>
            <pc:sldMk cId="3688672245" sldId="2732"/>
            <ac:picMk id="6" creationId="{1DA86517-D092-5FD4-51C5-0945FC922C71}"/>
          </ac:picMkLst>
        </pc:picChg>
        <pc:picChg chg="add del mod">
          <ac:chgData name="逸見 翼" userId="e3a5ae1a-99fb-44d3-922b-08ba188685ec" providerId="ADAL" clId="{B52ED1DA-EEB9-4341-AEE6-15755E8AA1CC}" dt="2024-06-06T10:31:28.432" v="1398" actId="21"/>
          <ac:picMkLst>
            <pc:docMk/>
            <pc:sldMk cId="3688672245" sldId="2732"/>
            <ac:picMk id="8" creationId="{A707E696-6FE5-519F-A314-9C9CECAED420}"/>
          </ac:picMkLst>
        </pc:picChg>
        <pc:picChg chg="add mod">
          <ac:chgData name="逸見 翼" userId="e3a5ae1a-99fb-44d3-922b-08ba188685ec" providerId="ADAL" clId="{B52ED1DA-EEB9-4341-AEE6-15755E8AA1CC}" dt="2024-06-06T10:31:31.375" v="1401" actId="1076"/>
          <ac:picMkLst>
            <pc:docMk/>
            <pc:sldMk cId="3688672245" sldId="2732"/>
            <ac:picMk id="10" creationId="{991C3673-609C-9046-96D8-3CD7C42E2360}"/>
          </ac:picMkLst>
        </pc:picChg>
        <pc:picChg chg="del">
          <ac:chgData name="逸見 翼" userId="e3a5ae1a-99fb-44d3-922b-08ba188685ec" providerId="ADAL" clId="{B52ED1DA-EEB9-4341-AEE6-15755E8AA1CC}" dt="2024-06-06T10:31:28.432" v="1398" actId="21"/>
          <ac:picMkLst>
            <pc:docMk/>
            <pc:sldMk cId="3688672245" sldId="2732"/>
            <ac:picMk id="56" creationId="{F06E2580-0584-4D2E-888E-ACC2723F1416}"/>
          </ac:picMkLst>
        </pc:picChg>
        <pc:picChg chg="del">
          <ac:chgData name="逸見 翼" userId="e3a5ae1a-99fb-44d3-922b-08ba188685ec" providerId="ADAL" clId="{B52ED1DA-EEB9-4341-AEE6-15755E8AA1CC}" dt="2024-06-06T10:31:28.432" v="1398" actId="21"/>
          <ac:picMkLst>
            <pc:docMk/>
            <pc:sldMk cId="3688672245" sldId="2732"/>
            <ac:picMk id="78" creationId="{98F00900-37A4-41A7-9341-F6750C28AAA8}"/>
          </ac:picMkLst>
        </pc:picChg>
        <pc:cxnChg chg="del mod">
          <ac:chgData name="逸見 翼" userId="e3a5ae1a-99fb-44d3-922b-08ba188685ec" providerId="ADAL" clId="{B52ED1DA-EEB9-4341-AEE6-15755E8AA1CC}" dt="2024-06-06T10:31:28.432" v="1398" actId="21"/>
          <ac:cxnSpMkLst>
            <pc:docMk/>
            <pc:sldMk cId="3688672245" sldId="2732"/>
            <ac:cxnSpMk id="54" creationId="{5E6B4F77-194D-44E3-9CCF-316C94F87999}"/>
          </ac:cxnSpMkLst>
        </pc:cxnChg>
        <pc:cxnChg chg="del">
          <ac:chgData name="逸見 翼" userId="e3a5ae1a-99fb-44d3-922b-08ba188685ec" providerId="ADAL" clId="{B52ED1DA-EEB9-4341-AEE6-15755E8AA1CC}" dt="2024-06-06T10:31:28.432" v="1398" actId="21"/>
          <ac:cxnSpMkLst>
            <pc:docMk/>
            <pc:sldMk cId="3688672245" sldId="2732"/>
            <ac:cxnSpMk id="55" creationId="{1447B352-62A0-44C4-A6E8-C36864D7DFD1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31:39.329" v="1405" actId="1076"/>
        <pc:sldMkLst>
          <pc:docMk/>
          <pc:sldMk cId="3855583581" sldId="2734"/>
        </pc:sldMkLst>
        <pc:spChg chg="add del mod">
          <ac:chgData name="逸見 翼" userId="e3a5ae1a-99fb-44d3-922b-08ba188685ec" providerId="ADAL" clId="{B52ED1DA-EEB9-4341-AEE6-15755E8AA1CC}" dt="2024-06-06T10:31:35.444" v="1402" actId="21"/>
          <ac:spMkLst>
            <pc:docMk/>
            <pc:sldMk cId="3855583581" sldId="2734"/>
            <ac:spMk id="7" creationId="{84948E34-1ECA-2ED6-904E-317F49BEB859}"/>
          </ac:spMkLst>
        </pc:spChg>
        <pc:spChg chg="del">
          <ac:chgData name="逸見 翼" userId="e3a5ae1a-99fb-44d3-922b-08ba188685ec" providerId="ADAL" clId="{B52ED1DA-EEB9-4341-AEE6-15755E8AA1CC}" dt="2024-05-24T07:40:34.329" v="976" actId="478"/>
          <ac:spMkLst>
            <pc:docMk/>
            <pc:sldMk cId="3855583581" sldId="2734"/>
            <ac:spMk id="24" creationId="{96187174-3EBF-4C12-9BCC-9291052F3557}"/>
          </ac:spMkLst>
        </pc:spChg>
        <pc:spChg chg="del">
          <ac:chgData name="逸見 翼" userId="e3a5ae1a-99fb-44d3-922b-08ba188685ec" providerId="ADAL" clId="{B52ED1DA-EEB9-4341-AEE6-15755E8AA1CC}" dt="2024-06-06T10:31:35.444" v="1402" actId="21"/>
          <ac:spMkLst>
            <pc:docMk/>
            <pc:sldMk cId="3855583581" sldId="2734"/>
            <ac:spMk id="50" creationId="{B351FBF6-6CCF-4784-A313-A09A1EB55B1D}"/>
          </ac:spMkLst>
        </pc:spChg>
        <pc:spChg chg="del">
          <ac:chgData name="逸見 翼" userId="e3a5ae1a-99fb-44d3-922b-08ba188685ec" providerId="ADAL" clId="{B52ED1DA-EEB9-4341-AEE6-15755E8AA1CC}" dt="2024-06-06T10:31:35.444" v="1402" actId="21"/>
          <ac:spMkLst>
            <pc:docMk/>
            <pc:sldMk cId="3855583581" sldId="2734"/>
            <ac:spMk id="66" creationId="{6692ACA7-2CA8-4DC8-BCB1-92BA69451AE6}"/>
          </ac:spMkLst>
        </pc:spChg>
        <pc:spChg chg="del">
          <ac:chgData name="逸見 翼" userId="e3a5ae1a-99fb-44d3-922b-08ba188685ec" providerId="ADAL" clId="{B52ED1DA-EEB9-4341-AEE6-15755E8AA1CC}" dt="2024-06-06T10:31:35.444" v="1402" actId="21"/>
          <ac:spMkLst>
            <pc:docMk/>
            <pc:sldMk cId="3855583581" sldId="2734"/>
            <ac:spMk id="67" creationId="{30A694A4-8F28-431E-9146-22B0AE36B7A7}"/>
          </ac:spMkLst>
        </pc:spChg>
        <pc:grpChg chg="del">
          <ac:chgData name="逸見 翼" userId="e3a5ae1a-99fb-44d3-922b-08ba188685ec" providerId="ADAL" clId="{B52ED1DA-EEB9-4341-AEE6-15755E8AA1CC}" dt="2024-06-06T10:31:35.444" v="1402" actId="21"/>
          <ac:grpSpMkLst>
            <pc:docMk/>
            <pc:sldMk cId="3855583581" sldId="2734"/>
            <ac:grpSpMk id="6" creationId="{F9909766-0E4F-E2E4-0AF4-FF3B4596EBAD}"/>
          </ac:grpSpMkLst>
        </pc:grpChg>
        <pc:grpChg chg="del">
          <ac:chgData name="逸見 翼" userId="e3a5ae1a-99fb-44d3-922b-08ba188685ec" providerId="ADAL" clId="{B52ED1DA-EEB9-4341-AEE6-15755E8AA1CC}" dt="2024-06-06T10:31:35.444" v="1402" actId="21"/>
          <ac:grpSpMkLst>
            <pc:docMk/>
            <pc:sldMk cId="3855583581" sldId="2734"/>
            <ac:grpSpMk id="9" creationId="{8B93A7A2-0A74-58F4-41D0-A7F46A7FB203}"/>
          </ac:grpSpMkLst>
        </pc:grpChg>
        <pc:grpChg chg="del">
          <ac:chgData name="逸見 翼" userId="e3a5ae1a-99fb-44d3-922b-08ba188685ec" providerId="ADAL" clId="{B52ED1DA-EEB9-4341-AEE6-15755E8AA1CC}" dt="2024-06-06T10:31:35.444" v="1402" actId="21"/>
          <ac:grpSpMkLst>
            <pc:docMk/>
            <pc:sldMk cId="3855583581" sldId="2734"/>
            <ac:grpSpMk id="53" creationId="{56DED23E-579A-45A6-9F38-D56D540F11F7}"/>
          </ac:grpSpMkLst>
        </pc:grpChg>
        <pc:picChg chg="add del mod">
          <ac:chgData name="逸見 翼" userId="e3a5ae1a-99fb-44d3-922b-08ba188685ec" providerId="ADAL" clId="{B52ED1DA-EEB9-4341-AEE6-15755E8AA1CC}" dt="2024-06-06T10:31:35.444" v="1402" actId="21"/>
          <ac:picMkLst>
            <pc:docMk/>
            <pc:sldMk cId="3855583581" sldId="2734"/>
            <ac:picMk id="4" creationId="{67A11C2D-BA72-A812-3B7D-70DE760B7A3A}"/>
          </ac:picMkLst>
        </pc:picChg>
        <pc:picChg chg="add mod">
          <ac:chgData name="逸見 翼" userId="e3a5ae1a-99fb-44d3-922b-08ba188685ec" providerId="ADAL" clId="{B52ED1DA-EEB9-4341-AEE6-15755E8AA1CC}" dt="2024-06-06T10:31:39.329" v="1405" actId="1076"/>
          <ac:picMkLst>
            <pc:docMk/>
            <pc:sldMk cId="3855583581" sldId="2734"/>
            <ac:picMk id="8" creationId="{2904F0D4-1620-1CDB-E466-03443EEF3889}"/>
          </ac:picMkLst>
        </pc:picChg>
        <pc:picChg chg="del">
          <ac:chgData name="逸見 翼" userId="e3a5ae1a-99fb-44d3-922b-08ba188685ec" providerId="ADAL" clId="{B52ED1DA-EEB9-4341-AEE6-15755E8AA1CC}" dt="2024-06-06T10:31:35.444" v="1402" actId="21"/>
          <ac:picMkLst>
            <pc:docMk/>
            <pc:sldMk cId="3855583581" sldId="2734"/>
            <ac:picMk id="19" creationId="{8987FE61-0715-88E9-D6F1-F154DC7589C6}"/>
          </ac:picMkLst>
        </pc:picChg>
        <pc:cxnChg chg="del">
          <ac:chgData name="逸見 翼" userId="e3a5ae1a-99fb-44d3-922b-08ba188685ec" providerId="ADAL" clId="{B52ED1DA-EEB9-4341-AEE6-15755E8AA1CC}" dt="2024-06-06T10:31:35.444" v="1402" actId="21"/>
          <ac:cxnSpMkLst>
            <pc:docMk/>
            <pc:sldMk cId="3855583581" sldId="2734"/>
            <ac:cxnSpMk id="30" creationId="{4357A7E0-4768-4173-B4B9-FF1483F5C182}"/>
          </ac:cxnSpMkLst>
        </pc:cxnChg>
        <pc:cxnChg chg="del">
          <ac:chgData name="逸見 翼" userId="e3a5ae1a-99fb-44d3-922b-08ba188685ec" providerId="ADAL" clId="{B52ED1DA-EEB9-4341-AEE6-15755E8AA1CC}" dt="2024-06-06T10:31:35.444" v="1402" actId="21"/>
          <ac:cxnSpMkLst>
            <pc:docMk/>
            <pc:sldMk cId="3855583581" sldId="2734"/>
            <ac:cxnSpMk id="68" creationId="{B896CAFD-0164-4B8A-878E-1901A974E4B7}"/>
          </ac:cxnSpMkLst>
        </pc:cxnChg>
      </pc:sldChg>
      <pc:sldChg chg="addSp delSp modSp mod">
        <pc:chgData name="逸見 翼" userId="e3a5ae1a-99fb-44d3-922b-08ba188685ec" providerId="ADAL" clId="{B52ED1DA-EEB9-4341-AEE6-15755E8AA1CC}" dt="2024-06-06T10:31:46.970" v="1409" actId="1076"/>
        <pc:sldMkLst>
          <pc:docMk/>
          <pc:sldMk cId="4225856257" sldId="2736"/>
        </pc:sldMkLst>
        <pc:spChg chg="del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6" creationId="{59B49243-3D17-9B4E-82CB-E29FAEAD9735}"/>
          </ac:spMkLst>
        </pc:spChg>
        <pc:spChg chg="add del mod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7" creationId="{1AEC20A7-B1B8-383D-A957-7599CA6AF944}"/>
          </ac:spMkLst>
        </pc:spChg>
        <pc:spChg chg="del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24" creationId="{839C734E-6C77-C1B2-9091-B797B551CD7B}"/>
          </ac:spMkLst>
        </pc:spChg>
        <pc:spChg chg="del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26" creationId="{96CFF751-C4B6-ADE6-98EB-B6DA0F209AE0}"/>
          </ac:spMkLst>
        </pc:spChg>
        <pc:spChg chg="del">
          <ac:chgData name="逸見 翼" userId="e3a5ae1a-99fb-44d3-922b-08ba188685ec" providerId="ADAL" clId="{B52ED1DA-EEB9-4341-AEE6-15755E8AA1CC}" dt="2024-05-24T07:40:38.734" v="978" actId="478"/>
          <ac:spMkLst>
            <pc:docMk/>
            <pc:sldMk cId="4225856257" sldId="2736"/>
            <ac:spMk id="27" creationId="{5119D869-FBF1-4A22-9EAD-4FDB42EB5370}"/>
          </ac:spMkLst>
        </pc:spChg>
        <pc:spChg chg="del mod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28" creationId="{7DEECD0B-EEFA-7A62-CD55-837E0DF3AFE5}"/>
          </ac:spMkLst>
        </pc:spChg>
        <pc:spChg chg="del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31" creationId="{51D000C9-BC2F-9C6B-860C-7AD31BBC9C79}"/>
          </ac:spMkLst>
        </pc:spChg>
        <pc:spChg chg="del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50" creationId="{BC3C3892-7F35-4E3C-93E5-6BF6AB4077CB}"/>
          </ac:spMkLst>
        </pc:spChg>
        <pc:spChg chg="del">
          <ac:chgData name="逸見 翼" userId="e3a5ae1a-99fb-44d3-922b-08ba188685ec" providerId="ADAL" clId="{B52ED1DA-EEB9-4341-AEE6-15755E8AA1CC}" dt="2024-06-06T10:31:43.169" v="1406" actId="21"/>
          <ac:spMkLst>
            <pc:docMk/>
            <pc:sldMk cId="4225856257" sldId="2736"/>
            <ac:spMk id="67" creationId="{0E0093B1-65E6-47EB-B982-67B06E6A7EFF}"/>
          </ac:spMkLst>
        </pc:spChg>
        <pc:grpChg chg="del">
          <ac:chgData name="逸見 翼" userId="e3a5ae1a-99fb-44d3-922b-08ba188685ec" providerId="ADAL" clId="{B52ED1DA-EEB9-4341-AEE6-15755E8AA1CC}" dt="2024-06-06T10:31:43.169" v="1406" actId="21"/>
          <ac:grpSpMkLst>
            <pc:docMk/>
            <pc:sldMk cId="4225856257" sldId="2736"/>
            <ac:grpSpMk id="12" creationId="{D1052AE5-92DD-9B86-57AF-6901B39E849F}"/>
          </ac:grpSpMkLst>
        </pc:grpChg>
        <pc:picChg chg="add del mod">
          <ac:chgData name="逸見 翼" userId="e3a5ae1a-99fb-44d3-922b-08ba188685ec" providerId="ADAL" clId="{B52ED1DA-EEB9-4341-AEE6-15755E8AA1CC}" dt="2024-06-06T10:31:43.169" v="1406" actId="21"/>
          <ac:picMkLst>
            <pc:docMk/>
            <pc:sldMk cId="4225856257" sldId="2736"/>
            <ac:picMk id="3" creationId="{29D3BD15-AF5F-4B57-5613-A6575C01D37A}"/>
          </ac:picMkLst>
        </pc:picChg>
        <pc:picChg chg="del">
          <ac:chgData name="逸見 翼" userId="e3a5ae1a-99fb-44d3-922b-08ba188685ec" providerId="ADAL" clId="{B52ED1DA-EEB9-4341-AEE6-15755E8AA1CC}" dt="2024-06-06T10:31:43.169" v="1406" actId="21"/>
          <ac:picMkLst>
            <pc:docMk/>
            <pc:sldMk cId="4225856257" sldId="2736"/>
            <ac:picMk id="5" creationId="{2EFFB0A0-3296-B790-FDE0-37AF42A539F3}"/>
          </ac:picMkLst>
        </pc:picChg>
        <pc:picChg chg="add mod">
          <ac:chgData name="逸見 翼" userId="e3a5ae1a-99fb-44d3-922b-08ba188685ec" providerId="ADAL" clId="{B52ED1DA-EEB9-4341-AEE6-15755E8AA1CC}" dt="2024-06-06T10:31:46.970" v="1409" actId="1076"/>
          <ac:picMkLst>
            <pc:docMk/>
            <pc:sldMk cId="4225856257" sldId="2736"/>
            <ac:picMk id="8" creationId="{0E7FA1A7-FB0D-D28E-63B6-50F69ABA2C53}"/>
          </ac:picMkLst>
        </pc:picChg>
        <pc:picChg chg="del">
          <ac:chgData name="逸見 翼" userId="e3a5ae1a-99fb-44d3-922b-08ba188685ec" providerId="ADAL" clId="{B52ED1DA-EEB9-4341-AEE6-15755E8AA1CC}" dt="2024-06-06T10:31:43.169" v="1406" actId="21"/>
          <ac:picMkLst>
            <pc:docMk/>
            <pc:sldMk cId="4225856257" sldId="2736"/>
            <ac:picMk id="23" creationId="{47348F27-CC07-58FA-8045-CC2578C45BB8}"/>
          </ac:picMkLst>
        </pc:picChg>
      </pc:sldChg>
      <pc:sldChg chg="addSp delSp modSp mod">
        <pc:chgData name="逸見 翼" userId="e3a5ae1a-99fb-44d3-922b-08ba188685ec" providerId="ADAL" clId="{B52ED1DA-EEB9-4341-AEE6-15755E8AA1CC}" dt="2024-05-24T07:40:50.124" v="982" actId="478"/>
        <pc:sldMkLst>
          <pc:docMk/>
          <pc:sldMk cId="323683866" sldId="2737"/>
        </pc:sldMkLst>
        <pc:spChg chg="add mod">
          <ac:chgData name="逸見 翼" userId="e3a5ae1a-99fb-44d3-922b-08ba188685ec" providerId="ADAL" clId="{B52ED1DA-EEB9-4341-AEE6-15755E8AA1CC}" dt="2024-05-24T07:40:48.169" v="981"/>
          <ac:spMkLst>
            <pc:docMk/>
            <pc:sldMk cId="323683866" sldId="2737"/>
            <ac:spMk id="5" creationId="{04FFAEF3-9C4B-5BC5-F242-6329680C79AE}"/>
          </ac:spMkLst>
        </pc:spChg>
        <pc:spChg chg="del">
          <ac:chgData name="逸見 翼" userId="e3a5ae1a-99fb-44d3-922b-08ba188685ec" providerId="ADAL" clId="{B52ED1DA-EEB9-4341-AEE6-15755E8AA1CC}" dt="2024-05-24T07:40:50.124" v="982" actId="478"/>
          <ac:spMkLst>
            <pc:docMk/>
            <pc:sldMk cId="323683866" sldId="2737"/>
            <ac:spMk id="27" creationId="{5119D869-FBF1-4A22-9EAD-4FDB42EB5370}"/>
          </ac:spMkLst>
        </pc:spChg>
        <pc:picChg chg="add mod">
          <ac:chgData name="逸見 翼" userId="e3a5ae1a-99fb-44d3-922b-08ba188685ec" providerId="ADAL" clId="{B52ED1DA-EEB9-4341-AEE6-15755E8AA1CC}" dt="2024-05-24T07:40:48.169" v="981"/>
          <ac:picMkLst>
            <pc:docMk/>
            <pc:sldMk cId="323683866" sldId="2737"/>
            <ac:picMk id="3" creationId="{39B83638-3DD3-576C-220E-956F04C2373E}"/>
          </ac:picMkLst>
        </pc:picChg>
      </pc:sldChg>
      <pc:sldChg chg="addSp modSp del mod">
        <pc:chgData name="逸見 翼" userId="e3a5ae1a-99fb-44d3-922b-08ba188685ec" providerId="ADAL" clId="{B52ED1DA-EEB9-4341-AEE6-15755E8AA1CC}" dt="2024-05-24T07:36:21.595" v="706" actId="47"/>
        <pc:sldMkLst>
          <pc:docMk/>
          <pc:sldMk cId="3708784838" sldId="2747"/>
        </pc:sldMkLst>
        <pc:spChg chg="add mod">
          <ac:chgData name="逸見 翼" userId="e3a5ae1a-99fb-44d3-922b-08ba188685ec" providerId="ADAL" clId="{B52ED1DA-EEB9-4341-AEE6-15755E8AA1CC}" dt="2024-05-24T07:36:07.142" v="703"/>
          <ac:spMkLst>
            <pc:docMk/>
            <pc:sldMk cId="3708784838" sldId="2747"/>
            <ac:spMk id="10" creationId="{56125246-65A3-240E-86A8-9A26BC658558}"/>
          </ac:spMkLst>
        </pc:spChg>
        <pc:picChg chg="add mod">
          <ac:chgData name="逸見 翼" userId="e3a5ae1a-99fb-44d3-922b-08ba188685ec" providerId="ADAL" clId="{B52ED1DA-EEB9-4341-AEE6-15755E8AA1CC}" dt="2024-05-24T07:36:11.330" v="704" actId="1076"/>
          <ac:picMkLst>
            <pc:docMk/>
            <pc:sldMk cId="3708784838" sldId="2747"/>
            <ac:picMk id="6" creationId="{D9238783-913A-4A43-8BEE-1865D7B4E74F}"/>
          </ac:picMkLst>
        </pc:picChg>
      </pc:sldChg>
      <pc:sldChg chg="addSp delSp modSp add mod">
        <pc:chgData name="逸見 翼" userId="e3a5ae1a-99fb-44d3-922b-08ba188685ec" providerId="ADAL" clId="{B52ED1DA-EEB9-4341-AEE6-15755E8AA1CC}" dt="2024-06-06T10:32:14.784" v="1433" actId="21"/>
        <pc:sldMkLst>
          <pc:docMk/>
          <pc:sldMk cId="2355936811" sldId="2748"/>
        </pc:sldMkLst>
        <pc:spChg chg="mod">
          <ac:chgData name="逸見 翼" userId="e3a5ae1a-99fb-44d3-922b-08ba188685ec" providerId="ADAL" clId="{B52ED1DA-EEB9-4341-AEE6-15755E8AA1CC}" dt="2024-05-24T01:03:18.599" v="323" actId="20577"/>
          <ac:spMkLst>
            <pc:docMk/>
            <pc:sldMk cId="2355936811" sldId="2748"/>
            <ac:spMk id="2" creationId="{00000000-0000-0000-0000-000000000000}"/>
          </ac:spMkLst>
        </pc:spChg>
        <pc:spChg chg="add del mod">
          <ac:chgData name="逸見 翼" userId="e3a5ae1a-99fb-44d3-922b-08ba188685ec" providerId="ADAL" clId="{B52ED1DA-EEB9-4341-AEE6-15755E8AA1CC}" dt="2024-06-06T10:32:06.012" v="1421" actId="21"/>
          <ac:spMkLst>
            <pc:docMk/>
            <pc:sldMk cId="2355936811" sldId="2748"/>
            <ac:spMk id="5" creationId="{53E04688-B46C-6910-DA94-6A7301971341}"/>
          </ac:spMkLst>
        </pc:spChg>
        <pc:spChg chg="del mod">
          <ac:chgData name="逸見 翼" userId="e3a5ae1a-99fb-44d3-922b-08ba188685ec" providerId="ADAL" clId="{B52ED1DA-EEB9-4341-AEE6-15755E8AA1CC}" dt="2024-06-06T10:32:06.012" v="1421" actId="21"/>
          <ac:spMkLst>
            <pc:docMk/>
            <pc:sldMk cId="2355936811" sldId="2748"/>
            <ac:spMk id="7" creationId="{94E12D52-757E-AC7A-7FD4-91F745E39373}"/>
          </ac:spMkLst>
        </pc:spChg>
        <pc:spChg chg="del">
          <ac:chgData name="逸見 翼" userId="e3a5ae1a-99fb-44d3-922b-08ba188685ec" providerId="ADAL" clId="{B52ED1DA-EEB9-4341-AEE6-15755E8AA1CC}" dt="2024-06-06T10:32:06.012" v="1421" actId="21"/>
          <ac:spMkLst>
            <pc:docMk/>
            <pc:sldMk cId="2355936811" sldId="2748"/>
            <ac:spMk id="9" creationId="{CBE60E7B-ECD1-DD90-23E3-0044534980F6}"/>
          </ac:spMkLst>
        </pc:spChg>
        <pc:spChg chg="del">
          <ac:chgData name="逸見 翼" userId="e3a5ae1a-99fb-44d3-922b-08ba188685ec" providerId="ADAL" clId="{B52ED1DA-EEB9-4341-AEE6-15755E8AA1CC}" dt="2024-05-24T07:40:57.358" v="984" actId="478"/>
          <ac:spMkLst>
            <pc:docMk/>
            <pc:sldMk cId="2355936811" sldId="2748"/>
            <ac:spMk id="27" creationId="{3B956DC4-3751-4F45-B158-19B11C16C611}"/>
          </ac:spMkLst>
        </pc:spChg>
        <pc:picChg chg="add del mod">
          <ac:chgData name="逸見 翼" userId="e3a5ae1a-99fb-44d3-922b-08ba188685ec" providerId="ADAL" clId="{B52ED1DA-EEB9-4341-AEE6-15755E8AA1CC}" dt="2024-06-06T10:32:06.012" v="1421" actId="21"/>
          <ac:picMkLst>
            <pc:docMk/>
            <pc:sldMk cId="2355936811" sldId="2748"/>
            <ac:picMk id="3" creationId="{D6E07FE6-B047-A13D-A244-D06EEE68CA50}"/>
          </ac:picMkLst>
        </pc:picChg>
        <pc:picChg chg="add del mod">
          <ac:chgData name="逸見 翼" userId="e3a5ae1a-99fb-44d3-922b-08ba188685ec" providerId="ADAL" clId="{B52ED1DA-EEB9-4341-AEE6-15755E8AA1CC}" dt="2024-06-06T10:32:14.784" v="1433" actId="21"/>
          <ac:picMkLst>
            <pc:docMk/>
            <pc:sldMk cId="2355936811" sldId="2748"/>
            <ac:picMk id="4" creationId="{0A353D06-FD3F-0266-23C1-050EAE215E9F}"/>
          </ac:picMkLst>
        </pc:picChg>
        <pc:picChg chg="del">
          <ac:chgData name="逸見 翼" userId="e3a5ae1a-99fb-44d3-922b-08ba188685ec" providerId="ADAL" clId="{B52ED1DA-EEB9-4341-AEE6-15755E8AA1CC}" dt="2024-05-24T01:03:04.040" v="283" actId="478"/>
          <ac:picMkLst>
            <pc:docMk/>
            <pc:sldMk cId="2355936811" sldId="2748"/>
            <ac:picMk id="4" creationId="{BDB37FFF-BBA9-2C42-F788-3D07F1269A38}"/>
          </ac:picMkLst>
        </pc:picChg>
      </pc:sldChg>
      <pc:sldChg chg="addSp delSp modSp add mod ord">
        <pc:chgData name="逸見 翼" userId="e3a5ae1a-99fb-44d3-922b-08ba188685ec" providerId="ADAL" clId="{B52ED1DA-EEB9-4341-AEE6-15755E8AA1CC}" dt="2024-06-06T10:32:02.483" v="1420" actId="1076"/>
        <pc:sldMkLst>
          <pc:docMk/>
          <pc:sldMk cId="812149007" sldId="2749"/>
        </pc:sldMkLst>
        <pc:spChg chg="mod">
          <ac:chgData name="逸見 翼" userId="e3a5ae1a-99fb-44d3-922b-08ba188685ec" providerId="ADAL" clId="{B52ED1DA-EEB9-4341-AEE6-15755E8AA1CC}" dt="2024-05-24T01:08:00.891" v="552" actId="6549"/>
          <ac:spMkLst>
            <pc:docMk/>
            <pc:sldMk cId="812149007" sldId="2749"/>
            <ac:spMk id="2" creationId="{00000000-0000-0000-0000-000000000000}"/>
          </ac:spMkLst>
        </pc:spChg>
        <pc:spChg chg="add del mod">
          <ac:chgData name="逸見 翼" userId="e3a5ae1a-99fb-44d3-922b-08ba188685ec" providerId="ADAL" clId="{B52ED1DA-EEB9-4341-AEE6-15755E8AA1CC}" dt="2024-05-24T07:47:53.278" v="1010" actId="478"/>
          <ac:spMkLst>
            <pc:docMk/>
            <pc:sldMk cId="812149007" sldId="2749"/>
            <ac:spMk id="6" creationId="{F14C9C38-A5A9-65A3-90F6-DAE0D3FC9B0E}"/>
          </ac:spMkLst>
        </pc:spChg>
        <pc:spChg chg="del mod">
          <ac:chgData name="逸見 翼" userId="e3a5ae1a-99fb-44d3-922b-08ba188685ec" providerId="ADAL" clId="{B52ED1DA-EEB9-4341-AEE6-15755E8AA1CC}" dt="2024-06-06T10:31:57.957" v="1416" actId="21"/>
          <ac:spMkLst>
            <pc:docMk/>
            <pc:sldMk cId="812149007" sldId="2749"/>
            <ac:spMk id="7" creationId="{94E12D52-757E-AC7A-7FD4-91F745E39373}"/>
          </ac:spMkLst>
        </pc:spChg>
        <pc:spChg chg="del mod">
          <ac:chgData name="逸見 翼" userId="e3a5ae1a-99fb-44d3-922b-08ba188685ec" providerId="ADAL" clId="{B52ED1DA-EEB9-4341-AEE6-15755E8AA1CC}" dt="2024-05-24T01:07:16.920" v="504" actId="478"/>
          <ac:spMkLst>
            <pc:docMk/>
            <pc:sldMk cId="812149007" sldId="2749"/>
            <ac:spMk id="9" creationId="{CBE60E7B-ECD1-DD90-23E3-0044534980F6}"/>
          </ac:spMkLst>
        </pc:spChg>
        <pc:spChg chg="add del mod">
          <ac:chgData name="逸見 翼" userId="e3a5ae1a-99fb-44d3-922b-08ba188685ec" providerId="ADAL" clId="{B52ED1DA-EEB9-4341-AEE6-15755E8AA1CC}" dt="2024-06-06T10:31:57.957" v="1416" actId="21"/>
          <ac:spMkLst>
            <pc:docMk/>
            <pc:sldMk cId="812149007" sldId="2749"/>
            <ac:spMk id="10" creationId="{AFE0BE65-1903-2D45-978D-552C0E794D4B}"/>
          </ac:spMkLst>
        </pc:spChg>
        <pc:spChg chg="add del mod">
          <ac:chgData name="逸見 翼" userId="e3a5ae1a-99fb-44d3-922b-08ba188685ec" providerId="ADAL" clId="{B52ED1DA-EEB9-4341-AEE6-15755E8AA1CC}" dt="2024-06-06T10:31:57.957" v="1416" actId="21"/>
          <ac:spMkLst>
            <pc:docMk/>
            <pc:sldMk cId="812149007" sldId="2749"/>
            <ac:spMk id="16" creationId="{2B6EDC22-1D1C-234C-75BF-34A2EEC7B083}"/>
          </ac:spMkLst>
        </pc:spChg>
        <pc:spChg chg="del">
          <ac:chgData name="逸見 翼" userId="e3a5ae1a-99fb-44d3-922b-08ba188685ec" providerId="ADAL" clId="{B52ED1DA-EEB9-4341-AEE6-15755E8AA1CC}" dt="2024-05-24T07:41:07.393" v="987" actId="478"/>
          <ac:spMkLst>
            <pc:docMk/>
            <pc:sldMk cId="812149007" sldId="2749"/>
            <ac:spMk id="27" creationId="{3B956DC4-3751-4F45-B158-19B11C16C611}"/>
          </ac:spMkLst>
        </pc:spChg>
        <pc:picChg chg="add mod">
          <ac:chgData name="逸見 翼" userId="e3a5ae1a-99fb-44d3-922b-08ba188685ec" providerId="ADAL" clId="{B52ED1DA-EEB9-4341-AEE6-15755E8AA1CC}" dt="2024-06-06T10:32:02.483" v="1420" actId="1076"/>
          <ac:picMkLst>
            <pc:docMk/>
            <pc:sldMk cId="812149007" sldId="2749"/>
            <ac:picMk id="3" creationId="{271C5E73-E152-DD33-242C-BAAC642D23E6}"/>
          </ac:picMkLst>
        </pc:picChg>
        <pc:picChg chg="add del mod">
          <ac:chgData name="逸見 翼" userId="e3a5ae1a-99fb-44d3-922b-08ba188685ec" providerId="ADAL" clId="{B52ED1DA-EEB9-4341-AEE6-15755E8AA1CC}" dt="2024-05-24T07:41:34.365" v="991" actId="478"/>
          <ac:picMkLst>
            <pc:docMk/>
            <pc:sldMk cId="812149007" sldId="2749"/>
            <ac:picMk id="4" creationId="{62AB7678-3E86-0851-1327-3EDBB86771C4}"/>
          </ac:picMkLst>
        </pc:picChg>
        <pc:picChg chg="add del mod">
          <ac:chgData name="逸見 翼" userId="e3a5ae1a-99fb-44d3-922b-08ba188685ec" providerId="ADAL" clId="{B52ED1DA-EEB9-4341-AEE6-15755E8AA1CC}" dt="2024-06-06T10:31:57.957" v="1416" actId="21"/>
          <ac:picMkLst>
            <pc:docMk/>
            <pc:sldMk cId="812149007" sldId="2749"/>
            <ac:picMk id="8" creationId="{E1E3703D-F81E-4757-95D6-26148C8D7D85}"/>
          </ac:picMkLst>
        </pc:picChg>
        <pc:picChg chg="add del mod modCrop">
          <ac:chgData name="逸見 翼" userId="e3a5ae1a-99fb-44d3-922b-08ba188685ec" providerId="ADAL" clId="{B52ED1DA-EEB9-4341-AEE6-15755E8AA1CC}" dt="2024-06-06T10:31:57.957" v="1416" actId="21"/>
          <ac:picMkLst>
            <pc:docMk/>
            <pc:sldMk cId="812149007" sldId="2749"/>
            <ac:picMk id="13" creationId="{3D1AC6AF-35E9-FDF4-2990-492B3EA39E8B}"/>
          </ac:picMkLst>
        </pc:picChg>
        <pc:picChg chg="add del mod">
          <ac:chgData name="逸見 翼" userId="e3a5ae1a-99fb-44d3-922b-08ba188685ec" providerId="ADAL" clId="{B52ED1DA-EEB9-4341-AEE6-15755E8AA1CC}" dt="2024-06-06T10:31:57.957" v="1416" actId="21"/>
          <ac:picMkLst>
            <pc:docMk/>
            <pc:sldMk cId="812149007" sldId="2749"/>
            <ac:picMk id="15" creationId="{770AF0BD-69F8-8EA1-AD15-5857337B9F03}"/>
          </ac:picMkLst>
        </pc:picChg>
      </pc:sldChg>
      <pc:sldChg chg="add del">
        <pc:chgData name="逸見 翼" userId="e3a5ae1a-99fb-44d3-922b-08ba188685ec" providerId="ADAL" clId="{B52ED1DA-EEB9-4341-AEE6-15755E8AA1CC}" dt="2024-05-24T07:35:58.815" v="702"/>
        <pc:sldMkLst>
          <pc:docMk/>
          <pc:sldMk cId="330817586" sldId="2750"/>
        </pc:sldMkLst>
      </pc:sldChg>
      <pc:sldChg chg="add del">
        <pc:chgData name="逸見 翼" userId="e3a5ae1a-99fb-44d3-922b-08ba188685ec" providerId="ADAL" clId="{B52ED1DA-EEB9-4341-AEE6-15755E8AA1CC}" dt="2024-06-06T10:29:31.426" v="1287" actId="47"/>
        <pc:sldMkLst>
          <pc:docMk/>
          <pc:sldMk cId="2393700998" sldId="2750"/>
        </pc:sldMkLst>
      </pc:sldChg>
      <pc:sldChg chg="addSp delSp modSp add del mod">
        <pc:chgData name="逸見 翼" userId="e3a5ae1a-99fb-44d3-922b-08ba188685ec" providerId="ADAL" clId="{B52ED1DA-EEB9-4341-AEE6-15755E8AA1CC}" dt="2024-06-06T10:25:35.966" v="1119" actId="2696"/>
        <pc:sldMkLst>
          <pc:docMk/>
          <pc:sldMk cId="815519769" sldId="2751"/>
        </pc:sldMkLst>
        <pc:spChg chg="del">
          <ac:chgData name="逸見 翼" userId="e3a5ae1a-99fb-44d3-922b-08ba188685ec" providerId="ADAL" clId="{B52ED1DA-EEB9-4341-AEE6-15755E8AA1CC}" dt="2024-05-24T07:51:50.443" v="1084" actId="478"/>
          <ac:spMkLst>
            <pc:docMk/>
            <pc:sldMk cId="815519769" sldId="2751"/>
            <ac:spMk id="5" creationId="{1A120B68-475F-4E08-8D88-F13519A4FE3D}"/>
          </ac:spMkLst>
        </pc:spChg>
        <pc:spChg chg="del">
          <ac:chgData name="逸見 翼" userId="e3a5ae1a-99fb-44d3-922b-08ba188685ec" providerId="ADAL" clId="{B52ED1DA-EEB9-4341-AEE6-15755E8AA1CC}" dt="2024-05-24T07:51:50.443" v="1084" actId="478"/>
          <ac:spMkLst>
            <pc:docMk/>
            <pc:sldMk cId="815519769" sldId="2751"/>
            <ac:spMk id="7" creationId="{B53F1355-6A1F-5182-DE94-4C7A8EAFF39A}"/>
          </ac:spMkLst>
        </pc:spChg>
        <pc:spChg chg="del">
          <ac:chgData name="逸見 翼" userId="e3a5ae1a-99fb-44d3-922b-08ba188685ec" providerId="ADAL" clId="{B52ED1DA-EEB9-4341-AEE6-15755E8AA1CC}" dt="2024-05-24T07:51:50.443" v="1084" actId="478"/>
          <ac:spMkLst>
            <pc:docMk/>
            <pc:sldMk cId="815519769" sldId="2751"/>
            <ac:spMk id="9" creationId="{7DE98256-CEF3-4DFB-9957-DD563FA4B6CC}"/>
          </ac:spMkLst>
        </pc:spChg>
        <pc:spChg chg="del">
          <ac:chgData name="逸見 翼" userId="e3a5ae1a-99fb-44d3-922b-08ba188685ec" providerId="ADAL" clId="{B52ED1DA-EEB9-4341-AEE6-15755E8AA1CC}" dt="2024-05-24T07:51:50.443" v="1084" actId="478"/>
          <ac:spMkLst>
            <pc:docMk/>
            <pc:sldMk cId="815519769" sldId="2751"/>
            <ac:spMk id="11" creationId="{56CDEDC9-4572-4BD6-84CE-4E067806460C}"/>
          </ac:spMkLst>
        </pc:spChg>
        <pc:spChg chg="del">
          <ac:chgData name="逸見 翼" userId="e3a5ae1a-99fb-44d3-922b-08ba188685ec" providerId="ADAL" clId="{B52ED1DA-EEB9-4341-AEE6-15755E8AA1CC}" dt="2024-05-24T07:51:50.443" v="1084" actId="478"/>
          <ac:spMkLst>
            <pc:docMk/>
            <pc:sldMk cId="815519769" sldId="2751"/>
            <ac:spMk id="12" creationId="{A6CDC007-5AE1-483B-A513-82B2686C16C3}"/>
          </ac:spMkLst>
        </pc:spChg>
        <pc:picChg chg="add del mod">
          <ac:chgData name="逸見 翼" userId="e3a5ae1a-99fb-44d3-922b-08ba188685ec" providerId="ADAL" clId="{B52ED1DA-EEB9-4341-AEE6-15755E8AA1CC}" dt="2024-05-24T07:51:48.089" v="1083" actId="21"/>
          <ac:picMkLst>
            <pc:docMk/>
            <pc:sldMk cId="815519769" sldId="2751"/>
            <ac:picMk id="2" creationId="{71E25726-9CE0-5304-8C2C-D2877595D1F4}"/>
          </ac:picMkLst>
        </pc:picChg>
        <pc:picChg chg="add mod">
          <ac:chgData name="逸見 翼" userId="e3a5ae1a-99fb-44d3-922b-08ba188685ec" providerId="ADAL" clId="{B52ED1DA-EEB9-4341-AEE6-15755E8AA1CC}" dt="2024-06-06T10:25:35.286" v="1118" actId="1076"/>
          <ac:picMkLst>
            <pc:docMk/>
            <pc:sldMk cId="815519769" sldId="2751"/>
            <ac:picMk id="3" creationId="{71E25726-9CE0-5304-8C2C-D2877595D1F4}"/>
          </ac:picMkLst>
        </pc:picChg>
        <pc:picChg chg="del">
          <ac:chgData name="逸見 翼" userId="e3a5ae1a-99fb-44d3-922b-08ba188685ec" providerId="ADAL" clId="{B52ED1DA-EEB9-4341-AEE6-15755E8AA1CC}" dt="2024-05-24T07:51:50.443" v="1084" actId="478"/>
          <ac:picMkLst>
            <pc:docMk/>
            <pc:sldMk cId="815519769" sldId="2751"/>
            <ac:picMk id="6" creationId="{95476A1D-7CBD-0C0D-2710-DA3C1E814C07}"/>
          </ac:picMkLst>
        </pc:picChg>
      </pc:sldChg>
      <pc:sldChg chg="modSp add mod">
        <pc:chgData name="逸見 翼" userId="e3a5ae1a-99fb-44d3-922b-08ba188685ec" providerId="ADAL" clId="{B52ED1DA-EEB9-4341-AEE6-15755E8AA1CC}" dt="2024-06-06T23:47:41.322" v="1434" actId="1076"/>
        <pc:sldMkLst>
          <pc:docMk/>
          <pc:sldMk cId="945707582" sldId="2751"/>
        </pc:sldMkLst>
        <pc:picChg chg="mod">
          <ac:chgData name="逸見 翼" userId="e3a5ae1a-99fb-44d3-922b-08ba188685ec" providerId="ADAL" clId="{B52ED1DA-EEB9-4341-AEE6-15755E8AA1CC}" dt="2024-06-06T23:47:41.322" v="1434" actId="1076"/>
          <ac:picMkLst>
            <pc:docMk/>
            <pc:sldMk cId="945707582" sldId="2751"/>
            <ac:picMk id="3" creationId="{71E25726-9CE0-5304-8C2C-D2877595D1F4}"/>
          </ac:picMkLst>
        </pc:picChg>
      </pc:sldChg>
      <pc:sldChg chg="add">
        <pc:chgData name="逸見 翼" userId="e3a5ae1a-99fb-44d3-922b-08ba188685ec" providerId="ADAL" clId="{B52ED1DA-EEB9-4341-AEE6-15755E8AA1CC}" dt="2024-06-06T10:29:30.072" v="1286"/>
        <pc:sldMkLst>
          <pc:docMk/>
          <pc:sldMk cId="1225201770" sldId="2752"/>
        </pc:sldMkLst>
      </pc:sldChg>
      <pc:sldMasterChg chg="delSp modSp modSldLayout">
        <pc:chgData name="逸見 翼" userId="e3a5ae1a-99fb-44d3-922b-08ba188685ec" providerId="ADAL" clId="{B52ED1DA-EEB9-4341-AEE6-15755E8AA1CC}" dt="2024-05-24T00:55:46.525" v="24" actId="478"/>
        <pc:sldMasterMkLst>
          <pc:docMk/>
          <pc:sldMasterMk cId="2520207589" sldId="2147483688"/>
        </pc:sldMasterMkLst>
        <pc:spChg chg="del">
          <ac:chgData name="逸見 翼" userId="e3a5ae1a-99fb-44d3-922b-08ba188685ec" providerId="ADAL" clId="{B52ED1DA-EEB9-4341-AEE6-15755E8AA1CC}" dt="2024-05-24T00:55:07.965" v="11" actId="21"/>
          <ac:spMkLst>
            <pc:docMk/>
            <pc:sldMasterMk cId="2520207589" sldId="2147483688"/>
            <ac:spMk id="13" creationId="{B3992467-5BBF-430E-AF6B-1056D127FE24}"/>
          </ac:spMkLst>
        </pc:spChg>
        <pc:picChg chg="del">
          <ac:chgData name="逸見 翼" userId="e3a5ae1a-99fb-44d3-922b-08ba188685ec" providerId="ADAL" clId="{B52ED1DA-EEB9-4341-AEE6-15755E8AA1CC}" dt="2024-05-24T00:55:07.965" v="11" actId="21"/>
          <ac:picMkLst>
            <pc:docMk/>
            <pc:sldMasterMk cId="2520207589" sldId="2147483688"/>
            <ac:picMk id="2" creationId="{0707B36B-4B93-13C1-1F41-205945BBE07F}"/>
          </ac:picMkLst>
        </pc:picChg>
        <pc:sldLayoutChg chg="delSp mod">
          <pc:chgData name="逸見 翼" userId="e3a5ae1a-99fb-44d3-922b-08ba188685ec" providerId="ADAL" clId="{B52ED1DA-EEB9-4341-AEE6-15755E8AA1CC}" dt="2024-05-24T00:55:46.525" v="24" actId="478"/>
          <pc:sldLayoutMkLst>
            <pc:docMk/>
            <pc:sldMasterMk cId="2520207589" sldId="2147483688"/>
            <pc:sldLayoutMk cId="3020882006" sldId="2147483689"/>
          </pc:sldLayoutMkLst>
          <pc:spChg chg="del">
            <ac:chgData name="逸見 翼" userId="e3a5ae1a-99fb-44d3-922b-08ba188685ec" providerId="ADAL" clId="{B52ED1DA-EEB9-4341-AEE6-15755E8AA1CC}" dt="2024-05-24T00:54:33.480" v="0" actId="478"/>
            <ac:spMkLst>
              <pc:docMk/>
              <pc:sldMasterMk cId="2520207589" sldId="2147483688"/>
              <pc:sldLayoutMk cId="3020882006" sldId="2147483689"/>
              <ac:spMk id="5" creationId="{A6924E4D-073B-D487-FA8C-49E4589EE22E}"/>
            </ac:spMkLst>
          </pc:spChg>
          <pc:spChg chg="del">
            <ac:chgData name="逸見 翼" userId="e3a5ae1a-99fb-44d3-922b-08ba188685ec" providerId="ADAL" clId="{B52ED1DA-EEB9-4341-AEE6-15755E8AA1CC}" dt="2024-05-24T00:55:46.525" v="24" actId="478"/>
            <ac:spMkLst>
              <pc:docMk/>
              <pc:sldMasterMk cId="2520207589" sldId="2147483688"/>
              <pc:sldLayoutMk cId="3020882006" sldId="2147483689"/>
              <ac:spMk id="11" creationId="{B8E90888-53A7-45F9-8F0B-D400ECAE98DC}"/>
            </ac:spMkLst>
          </pc:spChg>
          <pc:spChg chg="del">
            <ac:chgData name="逸見 翼" userId="e3a5ae1a-99fb-44d3-922b-08ba188685ec" providerId="ADAL" clId="{B52ED1DA-EEB9-4341-AEE6-15755E8AA1CC}" dt="2024-05-24T00:54:37.256" v="1" actId="21"/>
            <ac:spMkLst>
              <pc:docMk/>
              <pc:sldMasterMk cId="2520207589" sldId="2147483688"/>
              <pc:sldLayoutMk cId="3020882006" sldId="2147483689"/>
              <ac:spMk id="21" creationId="{1F15B6E9-7BF7-4D2D-9ED8-F5522FE55E08}"/>
            </ac:spMkLst>
          </pc:spChg>
          <pc:spChg chg="del">
            <ac:chgData name="逸見 翼" userId="e3a5ae1a-99fb-44d3-922b-08ba188685ec" providerId="ADAL" clId="{B52ED1DA-EEB9-4341-AEE6-15755E8AA1CC}" dt="2024-05-24T00:54:33.480" v="0" actId="478"/>
            <ac:spMkLst>
              <pc:docMk/>
              <pc:sldMasterMk cId="2520207589" sldId="2147483688"/>
              <pc:sldLayoutMk cId="3020882006" sldId="2147483689"/>
              <ac:spMk id="28" creationId="{427A7936-B042-4F2B-9C72-B45C4319B641}"/>
            </ac:spMkLst>
          </pc:spChg>
          <pc:grpChg chg="del">
            <ac:chgData name="逸見 翼" userId="e3a5ae1a-99fb-44d3-922b-08ba188685ec" providerId="ADAL" clId="{B52ED1DA-EEB9-4341-AEE6-15755E8AA1CC}" dt="2024-05-24T00:54:33.480" v="0" actId="478"/>
            <ac:grpSpMkLst>
              <pc:docMk/>
              <pc:sldMasterMk cId="2520207589" sldId="2147483688"/>
              <pc:sldLayoutMk cId="3020882006" sldId="2147483689"/>
              <ac:grpSpMk id="2" creationId="{FF1536F8-72EC-00A3-B7AF-A247FD6CA1D1}"/>
            </ac:grpSpMkLst>
          </pc:grpChg>
          <pc:grpChg chg="del">
            <ac:chgData name="逸見 翼" userId="e3a5ae1a-99fb-44d3-922b-08ba188685ec" providerId="ADAL" clId="{B52ED1DA-EEB9-4341-AEE6-15755E8AA1CC}" dt="2024-05-24T00:54:33.480" v="0" actId="478"/>
            <ac:grpSpMkLst>
              <pc:docMk/>
              <pc:sldMasterMk cId="2520207589" sldId="2147483688"/>
              <pc:sldLayoutMk cId="3020882006" sldId="2147483689"/>
              <ac:grpSpMk id="6" creationId="{81CBBBD9-B038-4D6D-F843-1920DF1FAA9A}"/>
            </ac:grpSpMkLst>
          </pc:grpChg>
          <pc:grpChg chg="del">
            <ac:chgData name="逸見 翼" userId="e3a5ae1a-99fb-44d3-922b-08ba188685ec" providerId="ADAL" clId="{B52ED1DA-EEB9-4341-AEE6-15755E8AA1CC}" dt="2024-05-24T00:54:33.480" v="0" actId="478"/>
            <ac:grpSpMkLst>
              <pc:docMk/>
              <pc:sldMasterMk cId="2520207589" sldId="2147483688"/>
              <pc:sldLayoutMk cId="3020882006" sldId="2147483689"/>
              <ac:grpSpMk id="9" creationId="{0C061F97-70A9-BAD7-BEBC-0A62B8513B9B}"/>
            </ac:grpSpMkLst>
          </pc:grpChg>
          <pc:grpChg chg="del">
            <ac:chgData name="逸見 翼" userId="e3a5ae1a-99fb-44d3-922b-08ba188685ec" providerId="ADAL" clId="{B52ED1DA-EEB9-4341-AEE6-15755E8AA1CC}" dt="2024-05-24T00:54:33.480" v="0" actId="478"/>
            <ac:grpSpMkLst>
              <pc:docMk/>
              <pc:sldMasterMk cId="2520207589" sldId="2147483688"/>
              <pc:sldLayoutMk cId="3020882006" sldId="2147483689"/>
              <ac:grpSpMk id="29" creationId="{E616885E-EC95-41EC-A4B2-D0F710D269BE}"/>
            </ac:grpSpMkLst>
          </pc:grpChg>
          <pc:grpChg chg="del">
            <ac:chgData name="逸見 翼" userId="e3a5ae1a-99fb-44d3-922b-08ba188685ec" providerId="ADAL" clId="{B52ED1DA-EEB9-4341-AEE6-15755E8AA1CC}" dt="2024-05-24T00:54:33.480" v="0" actId="478"/>
            <ac:grpSpMkLst>
              <pc:docMk/>
              <pc:sldMasterMk cId="2520207589" sldId="2147483688"/>
              <pc:sldLayoutMk cId="3020882006" sldId="2147483689"/>
              <ac:grpSpMk id="32" creationId="{1AE974D6-3844-42B1-93B7-AE3DCB8E229B}"/>
            </ac:grpSpMkLst>
          </pc:grpChg>
          <pc:picChg chg="del">
            <ac:chgData name="逸見 翼" userId="e3a5ae1a-99fb-44d3-922b-08ba188685ec" providerId="ADAL" clId="{B52ED1DA-EEB9-4341-AEE6-15755E8AA1CC}" dt="2024-05-24T00:54:37.256" v="1" actId="21"/>
            <ac:picMkLst>
              <pc:docMk/>
              <pc:sldMasterMk cId="2520207589" sldId="2147483688"/>
              <pc:sldLayoutMk cId="3020882006" sldId="2147483689"/>
              <ac:picMk id="3" creationId="{81327E16-1A1D-7F23-87B2-025CC72C8614}"/>
            </ac:picMkLst>
          </pc:picChg>
          <pc:picChg chg="del">
            <ac:chgData name="逸見 翼" userId="e3a5ae1a-99fb-44d3-922b-08ba188685ec" providerId="ADAL" clId="{B52ED1DA-EEB9-4341-AEE6-15755E8AA1CC}" dt="2024-05-24T00:54:33.480" v="0" actId="478"/>
            <ac:picMkLst>
              <pc:docMk/>
              <pc:sldMasterMk cId="2520207589" sldId="2147483688"/>
              <pc:sldLayoutMk cId="3020882006" sldId="2147483689"/>
              <ac:picMk id="16" creationId="{517F9928-93F4-0349-7208-F70F0085DCA8}"/>
            </ac:picMkLst>
          </pc:picChg>
          <pc:picChg chg="del">
            <ac:chgData name="逸見 翼" userId="e3a5ae1a-99fb-44d3-922b-08ba188685ec" providerId="ADAL" clId="{B52ED1DA-EEB9-4341-AEE6-15755E8AA1CC}" dt="2024-05-24T00:54:33.480" v="0" actId="478"/>
            <ac:picMkLst>
              <pc:docMk/>
              <pc:sldMasterMk cId="2520207589" sldId="2147483688"/>
              <pc:sldLayoutMk cId="3020882006" sldId="2147483689"/>
              <ac:picMk id="17" creationId="{EE49FA8C-4FD5-BE6C-ED6F-F1A1FD066722}"/>
            </ac:picMkLst>
          </pc:picChg>
        </pc:sldLayoutChg>
        <pc:sldLayoutChg chg="modSp">
          <pc:chgData name="逸見 翼" userId="e3a5ae1a-99fb-44d3-922b-08ba188685ec" providerId="ADAL" clId="{B52ED1DA-EEB9-4341-AEE6-15755E8AA1CC}" dt="2024-05-24T00:55:01.633" v="9" actId="735"/>
          <pc:sldLayoutMkLst>
            <pc:docMk/>
            <pc:sldMasterMk cId="2520207589" sldId="2147483688"/>
            <pc:sldLayoutMk cId="1903342035" sldId="21474836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2074-ACDA-436A-830A-F3BC9743F120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1F27-5599-4134-A0E3-06E62372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2558-011C-4356-9843-BE7742399787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8022-995E-434E-91CC-709FBC365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27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3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18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1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3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95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▼認証コードが届かない場合の案内</a:t>
            </a:r>
            <a:endParaRPr kumimoji="1" lang="en-US" altLang="ja-JP"/>
          </a:p>
          <a:p>
            <a:r>
              <a:rPr lang="ja-JP" alt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・認証コードのメールが受信できない場合、時間を置いて再度認証コードの発行をお願いいたします。 </a:t>
            </a:r>
            <a:endParaRPr lang="en-US" altLang="ja-JP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ja-JP" alt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・迷惑メールフィルターを設定されている場合、迷惑メールフォルダ内をご確認ください。</a:t>
            </a:r>
            <a:endParaRPr lang="en-US" altLang="ja-JP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ja-JP" altLang="en-US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・入力いただいたメールアドレスが誤っている可能性があります。正しいアドレスで再度お試しください。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92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51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76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64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7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34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5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C18198-1660-41D5-B4A6-DE15D560FD7C}"/>
              </a:ext>
            </a:extLst>
          </p:cNvPr>
          <p:cNvSpPr/>
          <p:nvPr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AD38E5D-30D1-4BA3-8FA0-5A9E087B52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3FD33C2-F3F1-49C9-BFF8-0DC64A9229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7904" y="5229200"/>
            <a:ext cx="5190034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A2FEAA2B-9E47-4DB5-A342-2E0141EDF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AA733EB-50AA-47CB-8536-87D61839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30C1EB7-987C-F8F8-7D96-83067BA8D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88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94F8B5-F998-4111-8B6D-72E048A4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07C8F5-02B2-46D1-91B8-B3B49C623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334203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510588" cy="5256584"/>
          </a:xfrm>
        </p:spPr>
        <p:txBody>
          <a:bodyPr/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89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41B-E3F7-450A-A900-E5006AC06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86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" y="1052512"/>
            <a:ext cx="8510588" cy="52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765175"/>
            <a:ext cx="9144000" cy="73025"/>
          </a:xfrm>
          <a:prstGeom prst="rect">
            <a:avLst/>
          </a:prstGeom>
          <a:solidFill>
            <a:srgbClr val="00AAEB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952CE7-8F1C-4C43-B2A5-59617519E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28184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8803966-EC99-CA52-D0A1-BCA60A15A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20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181818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Arial" charset="0"/>
        <a:buAutoNum type="arabicPeriod"/>
        <a:defRPr kumimoji="1" sz="4400" b="1">
          <a:solidFill>
            <a:srgbClr val="181818"/>
          </a:solidFill>
          <a:latin typeface="+mn-ea"/>
          <a:ea typeface="+mn-ea"/>
          <a:cs typeface="+mn-cs"/>
        </a:defRPr>
      </a:lvl1pPr>
      <a:lvl2pPr marL="673100" indent="-3048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Wingdings" pitchFamily="2" charset="2"/>
        <a:buChar char="n"/>
        <a:defRPr kumimoji="1" sz="3600" b="1">
          <a:solidFill>
            <a:srgbClr val="181818"/>
          </a:solidFill>
          <a:latin typeface="+mn-ea"/>
          <a:ea typeface="+mn-ea"/>
        </a:defRPr>
      </a:lvl2pPr>
      <a:lvl3pPr marL="1047750" indent="-2667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Times" charset="0"/>
        <a:buChar char="•"/>
        <a:defRPr kumimoji="1" sz="2800" b="1">
          <a:solidFill>
            <a:srgbClr val="181818"/>
          </a:solidFill>
          <a:latin typeface="+mn-ea"/>
          <a:ea typeface="+mn-ea"/>
        </a:defRPr>
      </a:lvl3pPr>
      <a:lvl4pPr marL="1366838" indent="-2286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–"/>
        <a:defRPr kumimoji="1" sz="2000" b="1">
          <a:solidFill>
            <a:srgbClr val="181818"/>
          </a:solidFill>
          <a:latin typeface="+mn-ea"/>
          <a:ea typeface="+mn-ea"/>
        </a:defRPr>
      </a:lvl4pPr>
      <a:lvl5pPr marL="24431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 b="1">
          <a:solidFill>
            <a:srgbClr val="181818"/>
          </a:solidFill>
          <a:latin typeface="+mn-ea"/>
          <a:ea typeface="+mn-ea"/>
        </a:defRPr>
      </a:lvl5pPr>
      <a:lvl6pPr marL="29003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6pPr>
      <a:lvl7pPr marL="33575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7pPr>
      <a:lvl8pPr marL="38147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8pPr>
      <a:lvl9pPr marL="42719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3">
            <a:extLst>
              <a:ext uri="{FF2B5EF4-FFF2-40B4-BE49-F238E27FC236}">
                <a16:creationId xmlns:a16="http://schemas.microsoft.com/office/drawing/2014/main" id="{B5F62D4D-1B53-4D07-9780-7021AEEF9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E7F052-960D-4572-B9A6-35A4A07C6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6007A97-1900-4D34-828D-5AD682B3F36D}"/>
              </a:ext>
            </a:extLst>
          </p:cNvPr>
          <p:cNvSpPr txBox="1">
            <a:spLocks/>
          </p:cNvSpPr>
          <p:nvPr/>
        </p:nvSpPr>
        <p:spPr bwMode="auto">
          <a:xfrm>
            <a:off x="0" y="2612470"/>
            <a:ext cx="8897938" cy="1031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6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マイナビ</a:t>
            </a:r>
            <a:r>
              <a:rPr lang="en-US" altLang="ja-JP" sz="6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</a:p>
          <a:p>
            <a:r>
              <a:rPr lang="ja-JP" altLang="en-US" sz="6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会員登録の流れ</a:t>
            </a:r>
          </a:p>
        </p:txBody>
      </p:sp>
    </p:spTree>
    <p:extLst>
      <p:ext uri="{BB962C8B-B14F-4D97-AF65-F5344CB8AC3E}">
        <p14:creationId xmlns:p14="http://schemas.microsoft.com/office/powerpoint/2010/main" val="213081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>
                <a:latin typeface="+mj-ea"/>
                <a:ea typeface="+mj-ea"/>
              </a:rPr>
              <a:t>　　　</a:t>
            </a:r>
            <a:r>
              <a:rPr lang="ja-JP" altLang="en-US" sz="2800">
                <a:latin typeface="+mj-ea"/>
                <a:ea typeface="+mj-ea"/>
              </a:rPr>
              <a:t>④姓名・住所・電話番号を登録</a:t>
            </a:r>
            <a:endParaRPr kumimoji="1" lang="ja-JP" altLang="en-US" sz="2800" b="1">
              <a:latin typeface="+mj-ea"/>
              <a:ea typeface="+mj-ea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E88365-412C-CA68-C12D-839577741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1" y="916331"/>
            <a:ext cx="9065538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8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000" b="1">
                <a:latin typeface="+mj-ea"/>
                <a:ea typeface="+mj-ea"/>
              </a:rPr>
              <a:t>　　　　⑤</a:t>
            </a:r>
            <a:r>
              <a:rPr kumimoji="1" lang="en-US" altLang="ja-JP" sz="2000" b="1" dirty="0">
                <a:latin typeface="+mj-ea"/>
                <a:ea typeface="+mj-ea"/>
              </a:rPr>
              <a:t>‐1</a:t>
            </a:r>
            <a:br>
              <a:rPr lang="en-US" altLang="ja-JP" sz="2000">
                <a:latin typeface="+mj-ea"/>
                <a:ea typeface="+mj-ea"/>
              </a:rPr>
            </a:br>
            <a:r>
              <a:rPr lang="ja-JP" altLang="en-US" sz="2000">
                <a:latin typeface="+mj-ea"/>
                <a:ea typeface="+mj-ea"/>
              </a:rPr>
              <a:t>　　　　卒業予定時期・学校情報の登録</a:t>
            </a:r>
            <a:endParaRPr kumimoji="1" lang="ja-JP" altLang="en-US" sz="2000" b="1">
              <a:latin typeface="+mj-ea"/>
              <a:ea typeface="+mj-ea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8DC76ED-3DBF-26C1-7E50-2C7192AF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4" y="838981"/>
            <a:ext cx="8900931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000" b="1">
                <a:latin typeface="+mj-ea"/>
                <a:ea typeface="+mj-ea"/>
              </a:rPr>
              <a:t> 　　　</a:t>
            </a:r>
            <a:r>
              <a:rPr lang="ja-JP" altLang="en-US" sz="2000">
                <a:latin typeface="+mj-ea"/>
                <a:ea typeface="+mj-ea"/>
              </a:rPr>
              <a:t> </a:t>
            </a:r>
            <a:r>
              <a:rPr kumimoji="1" lang="ja-JP" altLang="en-US" sz="2000" b="1">
                <a:latin typeface="+mj-ea"/>
                <a:ea typeface="+mj-ea"/>
              </a:rPr>
              <a:t>⑤</a:t>
            </a:r>
            <a:r>
              <a:rPr kumimoji="1" lang="en-US" altLang="ja-JP" sz="2000" b="1" dirty="0">
                <a:latin typeface="+mj-ea"/>
                <a:ea typeface="+mj-ea"/>
              </a:rPr>
              <a:t>‐2</a:t>
            </a:r>
            <a:br>
              <a:rPr kumimoji="1" lang="en-US" altLang="ja-JP" sz="2000" b="1">
                <a:latin typeface="+mj-ea"/>
                <a:ea typeface="+mj-ea"/>
              </a:rPr>
            </a:br>
            <a:r>
              <a:rPr kumimoji="1" lang="ja-JP" altLang="en-US" sz="2000" b="1">
                <a:latin typeface="+mj-ea"/>
                <a:ea typeface="+mj-ea"/>
              </a:rPr>
              <a:t>　　　　登録内容の確認・マイナビ</a:t>
            </a:r>
            <a:r>
              <a:rPr kumimoji="1" lang="en-US" altLang="ja-JP" sz="2000" b="1" dirty="0">
                <a:latin typeface="+mj-ea"/>
                <a:ea typeface="+mj-ea"/>
              </a:rPr>
              <a:t>2026</a:t>
            </a:r>
            <a:r>
              <a:rPr kumimoji="1" lang="ja-JP" altLang="en-US" sz="2000" b="1">
                <a:latin typeface="+mj-ea"/>
                <a:ea typeface="+mj-ea"/>
              </a:rPr>
              <a:t>利用規約の確認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F51152E-BB50-0746-CFA1-AC31CBD28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95" y="838981"/>
            <a:ext cx="8236410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/>
              <a:t>　　　 ⑥メール・</a:t>
            </a:r>
            <a:r>
              <a:rPr kumimoji="1" lang="en-US" altLang="ja-JP" sz="2400" b="1" dirty="0"/>
              <a:t>SMS</a:t>
            </a:r>
            <a:r>
              <a:rPr kumimoji="1" lang="ja-JP" altLang="en-US" sz="2400" b="1"/>
              <a:t>受信設定</a:t>
            </a:r>
            <a:br>
              <a:rPr kumimoji="1" lang="en-US" altLang="ja-JP" sz="2400" b="1"/>
            </a:br>
            <a:r>
              <a:rPr kumimoji="1" lang="ja-JP" altLang="en-US" sz="2400" b="1"/>
              <a:t>　　　　　課外活動の登録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309BAFE-19BC-09BE-8639-E5DB44EAC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899944"/>
            <a:ext cx="8687553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　　　　</a:t>
            </a:r>
            <a:r>
              <a:rPr lang="ja-JP" altLang="en-US" sz="2400">
                <a:latin typeface="+mj-ea"/>
                <a:ea typeface="+mj-ea"/>
              </a:rPr>
              <a:t>⑦</a:t>
            </a:r>
            <a:r>
              <a:rPr lang="en-US" altLang="ja-JP" sz="2400" dirty="0">
                <a:latin typeface="+mj-ea"/>
                <a:ea typeface="+mj-ea"/>
              </a:rPr>
              <a:t>-1</a:t>
            </a:r>
            <a:br>
              <a:rPr lang="en-US" altLang="ja-JP" sz="2400">
                <a:latin typeface="+mj-ea"/>
                <a:ea typeface="+mj-ea"/>
              </a:rPr>
            </a:br>
            <a:r>
              <a:rPr lang="ja-JP" altLang="en-US" sz="2400"/>
              <a:t>　　　　</a:t>
            </a:r>
            <a:r>
              <a:rPr kumimoji="1" lang="ja-JP" altLang="en-US" sz="2400" b="1">
                <a:latin typeface="+mj-ea"/>
                <a:ea typeface="+mj-ea"/>
              </a:rPr>
              <a:t>希望業種・職種・勤務地などの登録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6AA893-DF9C-4D6C-E975-3B119E56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9" y="865108"/>
            <a:ext cx="874242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 </a:t>
            </a:r>
            <a:r>
              <a:rPr lang="ja-JP" altLang="en-US" sz="2400">
                <a:latin typeface="+mj-ea"/>
                <a:ea typeface="+mj-ea"/>
              </a:rPr>
              <a:t>⑦</a:t>
            </a:r>
            <a:r>
              <a:rPr lang="en-US" altLang="ja-JP" sz="2400" dirty="0">
                <a:latin typeface="+mj-ea"/>
                <a:ea typeface="+mj-ea"/>
              </a:rPr>
              <a:t>-2</a:t>
            </a:r>
            <a:r>
              <a:rPr kumimoji="1" lang="ja-JP" altLang="en-US" sz="2400" b="1">
                <a:latin typeface="+mj-ea"/>
                <a:ea typeface="+mj-ea"/>
              </a:rPr>
              <a:t>希望する情報提供の選択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633A7AC-724D-2C80-B300-208729171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910837"/>
            <a:ext cx="8687553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/>
              <a:t>　　　⑧登録内容の確認→</a:t>
            </a:r>
            <a:r>
              <a:rPr kumimoji="1" lang="ja-JP" altLang="en-US" sz="2800" b="1">
                <a:solidFill>
                  <a:srgbClr val="FF6666"/>
                </a:solidFill>
              </a:rPr>
              <a:t>登録完了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E76E05-E9E8-3EED-B2E3-3BB6A6C3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897251"/>
            <a:ext cx="8949704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4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CE85C-8D95-44FE-9302-F79ADFB7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マイナビ</a:t>
            </a:r>
            <a:r>
              <a:rPr kumimoji="1" lang="en-US" altLang="ja-JP" dirty="0"/>
              <a:t>2025</a:t>
            </a:r>
            <a:r>
              <a:rPr kumimoji="1" lang="ja-JP" altLang="en-US" dirty="0"/>
              <a:t>に登録済み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5D9B4F-2D7B-4968-AFE0-73833500E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9537345-0175-09A2-128F-383B79B4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869678"/>
            <a:ext cx="9035055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AB0F2-F324-4CAB-A731-7298DDC6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公式アプリをダウンロードしよう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BC0838-6F09-43F7-B120-A09A69B19B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C8B-AAFB-47D5-96D7-4A947E538FD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003D6E-765E-3774-1959-0550B6C2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9"/>
          <a:stretch/>
        </p:blipFill>
        <p:spPr>
          <a:xfrm>
            <a:off x="0" y="881604"/>
            <a:ext cx="9144000" cy="57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kern="1200">
                <a:solidFill>
                  <a:srgbClr val="000000"/>
                </a:solidFill>
                <a:cs typeface="+mn-cs"/>
              </a:rPr>
              <a:t>　　 ①アプリにログイン</a:t>
            </a:r>
            <a:endParaRPr lang="ja-JP" altLang="en-US" sz="2500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47A7282-B360-406B-9872-6A25BFF1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D92F572-F7DE-AD0A-A3D2-F1E96FEAE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3" y="849255"/>
            <a:ext cx="8967993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2051494-687A-4E0F-BEB3-D9448CB4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＜登録前の注意＞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E25726-9CE0-5304-8C2C-D2877595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016"/>
            <a:ext cx="9144000" cy="5480304"/>
          </a:xfrm>
          <a:prstGeom prst="rect">
            <a:avLst/>
          </a:prstGeom>
        </p:spPr>
      </p:pic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C7197FA-34D4-E593-FDCF-B0FBA4A49FAD}"/>
              </a:ext>
            </a:extLst>
          </p:cNvPr>
          <p:cNvSpPr txBox="1">
            <a:spLocks/>
          </p:cNvSpPr>
          <p:nvPr/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570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kern="1200">
                <a:solidFill>
                  <a:srgbClr val="000000"/>
                </a:solidFill>
                <a:cs typeface="+mn-cs"/>
              </a:rPr>
              <a:t>　　 ②基本情報の確認</a:t>
            </a:r>
            <a:endParaRPr lang="ja-JP" altLang="en-US" sz="2700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ja-JP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47A7282-B360-406B-9872-6A25BFF1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691B9C4-69B6-3CD7-D9F3-6AAE4B183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29" y="838982"/>
            <a:ext cx="8516054" cy="57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kern="1200">
                <a:solidFill>
                  <a:srgbClr val="000000"/>
                </a:solidFill>
                <a:cs typeface="+mn-cs"/>
              </a:rPr>
              <a:t>　　　 ③登録内容の確認</a:t>
            </a:r>
            <a:br>
              <a:rPr lang="en-US" altLang="ja-JP" sz="2400" kern="1200">
                <a:solidFill>
                  <a:srgbClr val="000000"/>
                </a:solidFill>
                <a:cs typeface="+mn-cs"/>
              </a:rPr>
            </a:br>
            <a:r>
              <a:rPr lang="ja-JP" altLang="en-US" sz="2400" kern="1200">
                <a:solidFill>
                  <a:srgbClr val="000000"/>
                </a:solidFill>
                <a:cs typeface="+mn-cs"/>
              </a:rPr>
              <a:t>　　　 　</a:t>
            </a:r>
            <a:r>
              <a:rPr kumimoji="1" lang="ja-JP" altLang="en-US" sz="2400" b="1"/>
              <a:t>メール・</a:t>
            </a:r>
            <a:r>
              <a:rPr kumimoji="1" lang="en-US" altLang="ja-JP" sz="2400" b="1"/>
              <a:t>SMS</a:t>
            </a:r>
            <a:r>
              <a:rPr kumimoji="1" lang="ja-JP" altLang="en-US" sz="2400" b="1"/>
              <a:t>受信設定・課外活動の登録</a:t>
            </a:r>
            <a:endParaRPr lang="ja-JP" altLang="en-US" sz="2400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47A7282-B360-406B-9872-6A25BFF1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9DA295-51FC-AEE8-33F2-08C93FB5D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2" y="856399"/>
            <a:ext cx="8047124" cy="56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7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 </a:t>
            </a:r>
            <a:r>
              <a:rPr lang="ja-JP" altLang="en-US" sz="2400">
                <a:latin typeface="+mj-ea"/>
                <a:ea typeface="+mj-ea"/>
              </a:rPr>
              <a:t>④</a:t>
            </a:r>
            <a:r>
              <a:rPr lang="en-US" altLang="ja-JP" sz="2400">
                <a:latin typeface="+mj-ea"/>
                <a:ea typeface="+mj-ea"/>
              </a:rPr>
              <a:t>-1</a:t>
            </a:r>
            <a:r>
              <a:rPr kumimoji="1" lang="ja-JP" altLang="en-US" sz="2400" b="1">
                <a:latin typeface="+mj-ea"/>
                <a:ea typeface="+mj-ea"/>
              </a:rPr>
              <a:t>希望業種・職種・勤務地などの登録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8B2BB6-273B-93BD-24D1-FC09CF54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E7E36F9-3413-10BF-CFB6-267F7122E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9" y="874606"/>
            <a:ext cx="8742422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 </a:t>
            </a:r>
            <a:r>
              <a:rPr lang="ja-JP" altLang="en-US" sz="2400">
                <a:latin typeface="+mj-ea"/>
                <a:ea typeface="+mj-ea"/>
              </a:rPr>
              <a:t>④</a:t>
            </a:r>
            <a:r>
              <a:rPr lang="en-US" altLang="ja-JP" sz="2400">
                <a:latin typeface="+mj-ea"/>
                <a:ea typeface="+mj-ea"/>
              </a:rPr>
              <a:t>-2</a:t>
            </a:r>
            <a:r>
              <a:rPr kumimoji="1" lang="ja-JP" altLang="en-US" sz="2400" b="1">
                <a:latin typeface="+mj-ea"/>
                <a:ea typeface="+mj-ea"/>
              </a:rPr>
              <a:t>希望する情報提供の選択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CA8076-B304-5DF9-F1BA-825DC13B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91C3673-609C-9046-96D8-3CD7C42E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5" y="883349"/>
            <a:ext cx="8558289" cy="57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2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>
                <a:latin typeface="+mj-ea"/>
                <a:ea typeface="+mj-ea"/>
              </a:rPr>
              <a:t>　　　⑤登録内容の確認→</a:t>
            </a:r>
            <a:r>
              <a:rPr kumimoji="1" lang="ja-JP" altLang="en-US" sz="2800" b="1">
                <a:solidFill>
                  <a:srgbClr val="FF6666"/>
                </a:solidFill>
                <a:latin typeface="+mj-ea"/>
                <a:ea typeface="+mj-ea"/>
              </a:rPr>
              <a:t>登録完了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3467F9-B523-C12D-3385-8DB9ACAA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904F0D4-1620-1CDB-E466-03443EEF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" y="838981"/>
            <a:ext cx="8986283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8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120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　　　パスワードを忘れた（再設定）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ja-JP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47A7282-B360-406B-9872-6A25BFF1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E7FA1A7-FB0D-D28E-63B6-50F69ABA2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6876"/>
            <a:ext cx="9144000" cy="57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6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1200">
                <a:solidFill>
                  <a:srgbClr val="000000"/>
                </a:solidFill>
                <a:cs typeface="+mn-cs"/>
              </a:rPr>
              <a:t>　　　パスワードを忘れた（再設定）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47A7282-B360-406B-9872-6A25BFF1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16" y="-73806"/>
            <a:ext cx="1012198" cy="10894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20E85F-92BA-D776-5E81-93AD5AA19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9" y="891235"/>
            <a:ext cx="8919221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 dirty="0"/>
              <a:t>困ったときはよくある質問を確認しよう！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1C5E73-E152-DD33-242C-BAAC642D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0" y="905529"/>
            <a:ext cx="8431499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 dirty="0"/>
              <a:t>困ったときはヘルプデスクに連絡を！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353D06-FD3F-0266-23C1-050EAE21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5" y="909887"/>
            <a:ext cx="8687553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CE85C-8D95-44FE-9302-F79ADFB7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自分の登録方法を確認しよう！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8EA9758-629A-0880-E1AB-8935B401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6" y="843552"/>
            <a:ext cx="8907028" cy="5761219"/>
          </a:xfrm>
          <a:prstGeom prst="rect">
            <a:avLst/>
          </a:prstGeom>
        </p:spPr>
      </p:pic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FD90EA0-9C83-849F-709F-73BB06B07A13}"/>
              </a:ext>
            </a:extLst>
          </p:cNvPr>
          <p:cNvSpPr txBox="1">
            <a:spLocks/>
          </p:cNvSpPr>
          <p:nvPr/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729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CE85C-8D95-44FE-9302-F79ADFB7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マイナビにはじめて登録する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5D9B4F-2D7B-4968-AFE0-73833500E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012AF2D-10EB-6572-C2A6-E71EFD59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" y="765175"/>
            <a:ext cx="9071634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7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AB0F2-F324-4CAB-A731-7298DDC6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公式アプリをダウンロードしよう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003D6E-765E-3774-1959-0550B6C2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9"/>
          <a:stretch/>
        </p:blipFill>
        <p:spPr>
          <a:xfrm>
            <a:off x="0" y="881604"/>
            <a:ext cx="9144000" cy="573941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F6B876-48DD-45E1-8C3F-1615EC3C8784}"/>
              </a:ext>
            </a:extLst>
          </p:cNvPr>
          <p:cNvSpPr txBox="1">
            <a:spLocks/>
          </p:cNvSpPr>
          <p:nvPr/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91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120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　　　①新規会員登録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15197323-B3DA-4F36-824E-017505CD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37A13F-CAA7-FB5F-69C1-C12E8748A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445" y="923385"/>
            <a:ext cx="6584251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0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/>
              <a:t>　　　②</a:t>
            </a:r>
            <a:r>
              <a:rPr kumimoji="1" lang="en-US" altLang="ja-JP" sz="2800" b="1" dirty="0"/>
              <a:t>My </a:t>
            </a:r>
            <a:r>
              <a:rPr kumimoji="1" lang="en-US" altLang="ja-JP" sz="2800" b="1" dirty="0" err="1"/>
              <a:t>CareerID</a:t>
            </a:r>
            <a:r>
              <a:rPr kumimoji="1" lang="ja-JP" altLang="en-US" sz="2800" b="1"/>
              <a:t>・パスワード設定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A91672C-4AFE-049F-EFB1-6DD1724AE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9" y="847690"/>
            <a:ext cx="8779001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/>
              <a:t>　　　②</a:t>
            </a:r>
            <a:r>
              <a:rPr kumimoji="1" lang="en-US" altLang="ja-JP" sz="2800" b="1" dirty="0"/>
              <a:t>My </a:t>
            </a:r>
            <a:r>
              <a:rPr kumimoji="1" lang="en-US" altLang="ja-JP" sz="2800" b="1" dirty="0" err="1"/>
              <a:t>CareerID</a:t>
            </a:r>
            <a:r>
              <a:rPr kumimoji="1" lang="ja-JP" altLang="en-US" sz="2800" b="1"/>
              <a:t>・パスワード設定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26A8E0-5CDE-4DAB-9C49-547B405D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4" y="838981"/>
            <a:ext cx="907773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/>
              <a:t>　　　③認証コードを入力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CEE98-957D-447A-A401-A2266C03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34" y="-73806"/>
            <a:ext cx="1016262" cy="10894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D9CFE68-AF05-D148-8619-C627B6A61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1" y="889055"/>
            <a:ext cx="8961897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4064"/>
      </p:ext>
    </p:extLst>
  </p:cSld>
  <p:clrMapOvr>
    <a:masterClrMapping/>
  </p:clrMapOvr>
</p:sld>
</file>

<file path=ppt/theme/theme1.xml><?xml version="1.0" encoding="utf-8"?>
<a:theme xmlns:a="http://schemas.openxmlformats.org/drawingml/2006/main" name="【23卒】標準スライド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【26ナビ】CS講演用_標準スライドマスタ_ver1.0 .pptx" id="{8EF204B2-C329-42AF-BC4F-4EC005BE72EA}" vid="{954438BB-5F4E-4524-9EF0-36F0C4C30F5B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2A0B87262C55049A391D42D80F6B915" ma:contentTypeVersion="" ma:contentTypeDescription="新しいドキュメントを作成します。" ma:contentTypeScope="" ma:versionID="d425c7d16dc52aabd33505191020fcce">
  <xsd:schema xmlns:xsd="http://www.w3.org/2001/XMLSchema" xmlns:xs="http://www.w3.org/2001/XMLSchema" xmlns:p="http://schemas.microsoft.com/office/2006/metadata/properties" xmlns:ns2="d43be6ad-a3e6-4f8a-8b29-20792a9bfd1c" xmlns:ns3="85269716-c129-4ab9-81b3-af6cb27ba01a" xmlns:ns4="dbd3135d-cc6b-4d00-983a-aeaa96daa064" targetNamespace="http://schemas.microsoft.com/office/2006/metadata/properties" ma:root="true" ma:fieldsID="828ca886a6445aada0c52b8172444029" ns2:_="" ns3:_="" ns4:_="">
    <xsd:import namespace="d43be6ad-a3e6-4f8a-8b29-20792a9bfd1c"/>
    <xsd:import namespace="85269716-c129-4ab9-81b3-af6cb27ba01a"/>
    <xsd:import namespace="dbd3135d-cc6b-4d00-983a-aeaa96daa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e6ad-a3e6-4f8a-8b29-20792a9b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007cd7e-251f-4f82-a06a-8cbcd55b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69716-c129-4ab9-81b3-af6cb27b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135d-cc6b-4d00-983a-aeaa96daa0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CF5E1D-D204-455C-B597-EE97CC87FE6A}" ma:internalName="TaxCatchAll" ma:showField="CatchAllData" ma:web="{85269716-c129-4ab9-81b3-af6cb27ba01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3be6ad-a3e6-4f8a-8b29-20792a9bfd1c">
      <Terms xmlns="http://schemas.microsoft.com/office/infopath/2007/PartnerControls"/>
    </lcf76f155ced4ddcb4097134ff3c332f>
    <TaxCatchAll xmlns="dbd3135d-cc6b-4d00-983a-aeaa96daa0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975E5-02E2-4D9E-8F76-FE1897F3F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e6ad-a3e6-4f8a-8b29-20792a9bfd1c"/>
    <ds:schemaRef ds:uri="85269716-c129-4ab9-81b3-af6cb27ba01a"/>
    <ds:schemaRef ds:uri="dbd3135d-cc6b-4d00-983a-aeaa96d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015F81-3F70-4A74-9516-21210FC7B4C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d43be6ad-a3e6-4f8a-8b29-20792a9bfd1c"/>
    <ds:schemaRef ds:uri="http://schemas.openxmlformats.org/package/2006/metadata/core-properties"/>
    <ds:schemaRef ds:uri="http://purl.org/dc/terms/"/>
    <ds:schemaRef ds:uri="dbd3135d-cc6b-4d00-983a-aeaa96daa064"/>
    <ds:schemaRef ds:uri="http://schemas.microsoft.com/office/infopath/2007/PartnerControls"/>
    <ds:schemaRef ds:uri="85269716-c129-4ab9-81b3-af6cb27ba0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45AD9E-43E8-4DB5-808F-B25C89A3FC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【26ナビ】CS講演用_標準スライドマスタ_ver1.0 </Template>
  <TotalTime>1527</TotalTime>
  <Words>347</Words>
  <PresentationFormat>画面に合わせる (4:3)</PresentationFormat>
  <Paragraphs>74</Paragraphs>
  <Slides>28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HGP創英角ｺﾞｼｯｸUB</vt:lpstr>
      <vt:lpstr>Meiryo UI</vt:lpstr>
      <vt:lpstr>游ゴシック</vt:lpstr>
      <vt:lpstr>Arial</vt:lpstr>
      <vt:lpstr>Calibri</vt:lpstr>
      <vt:lpstr>Times</vt:lpstr>
      <vt:lpstr>Wingdings</vt:lpstr>
      <vt:lpstr>【23卒】標準スライド</vt:lpstr>
      <vt:lpstr>PowerPoint プレゼンテーション</vt:lpstr>
      <vt:lpstr>＜登録前の注意＞</vt:lpstr>
      <vt:lpstr>自分の登録方法を確認しよう！</vt:lpstr>
      <vt:lpstr>マイナビにはじめて登録する</vt:lpstr>
      <vt:lpstr>公式アプリをダウンロードしよう</vt:lpstr>
      <vt:lpstr>　　　①新規会員登録</vt:lpstr>
      <vt:lpstr>　　　②My CareerID・パスワード設定</vt:lpstr>
      <vt:lpstr>　　　②My CareerID・パスワード設定</vt:lpstr>
      <vt:lpstr>　　　③認証コードを入力</vt:lpstr>
      <vt:lpstr>　　　④姓名・住所・電話番号を登録</vt:lpstr>
      <vt:lpstr>　　　　⑤‐1 　　　　卒業予定時期・学校情報の登録</vt:lpstr>
      <vt:lpstr> 　　　 ⑤‐2 　　　　登録内容の確認・マイナビ2026利用規約の確認</vt:lpstr>
      <vt:lpstr>　　　 ⑥メール・SMS受信設定 　　　　　課外活動の登録</vt:lpstr>
      <vt:lpstr>　　　　⑦-1 　　　　希望業種・職種・勤務地などの登録</vt:lpstr>
      <vt:lpstr>　　　 ⑦-2希望する情報提供の選択</vt:lpstr>
      <vt:lpstr>　　　⑧登録内容の確認→登録完了</vt:lpstr>
      <vt:lpstr>マイナビ2025に登録済み</vt:lpstr>
      <vt:lpstr>公式アプリをダウンロードしよう</vt:lpstr>
      <vt:lpstr>　　 ①アプリにログイン</vt:lpstr>
      <vt:lpstr>　　 ②基本情報の確認</vt:lpstr>
      <vt:lpstr>　　　 ③登録内容の確認 　　　 　メール・SMS受信設定・課外活動の登録</vt:lpstr>
      <vt:lpstr>　　　 ④-1希望業種・職種・勤務地などの登録</vt:lpstr>
      <vt:lpstr>　　　 ④-2希望する情報提供の選択</vt:lpstr>
      <vt:lpstr>　　　⑤登録内容の確認→登録完了</vt:lpstr>
      <vt:lpstr>　　　パスワードを忘れた（再設定）</vt:lpstr>
      <vt:lpstr>　　　パスワードを忘れた（再設定）</vt:lpstr>
      <vt:lpstr>困ったときはよくある質問を確認しよう！</vt:lpstr>
      <vt:lpstr>困ったときはヘルプデスクに連絡を！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2022-03-18T08:01:20Z</dcterms:created>
  <dcterms:modified xsi:type="dcterms:W3CDTF">2024-06-07T00:02:40Z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0x010100E2A0B87262C55049A391D42D80F6B915</vt:lpwstr>
  </property>
  <property fmtid="{D5CDD505-2E9C-101B-9397-08002B2CF9AE}" pid="3" name="MediaServiceImageTags">
    <vt:lpwstr/>
  </property>
</Properties>
</file>