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6"/>
  </p:notesMasterIdLst>
  <p:handoutMasterIdLst>
    <p:handoutMasterId r:id="rId37"/>
  </p:handoutMasterIdLst>
  <p:sldIdLst>
    <p:sldId id="309" r:id="rId5"/>
    <p:sldId id="455" r:id="rId6"/>
    <p:sldId id="390" r:id="rId7"/>
    <p:sldId id="405" r:id="rId8"/>
    <p:sldId id="443" r:id="rId9"/>
    <p:sldId id="408" r:id="rId10"/>
    <p:sldId id="409" r:id="rId11"/>
    <p:sldId id="410" r:id="rId12"/>
    <p:sldId id="449" r:id="rId13"/>
    <p:sldId id="413" r:id="rId14"/>
    <p:sldId id="414" r:id="rId15"/>
    <p:sldId id="431" r:id="rId16"/>
    <p:sldId id="432" r:id="rId17"/>
    <p:sldId id="442" r:id="rId18"/>
    <p:sldId id="419" r:id="rId19"/>
    <p:sldId id="420" r:id="rId20"/>
    <p:sldId id="430" r:id="rId21"/>
    <p:sldId id="433" r:id="rId22"/>
    <p:sldId id="458" r:id="rId23"/>
    <p:sldId id="456" r:id="rId24"/>
    <p:sldId id="459" r:id="rId25"/>
    <p:sldId id="435" r:id="rId26"/>
    <p:sldId id="461" r:id="rId27"/>
    <p:sldId id="436" r:id="rId28"/>
    <p:sldId id="437" r:id="rId29"/>
    <p:sldId id="438" r:id="rId30"/>
    <p:sldId id="462" r:id="rId31"/>
    <p:sldId id="444" r:id="rId32"/>
    <p:sldId id="460" r:id="rId33"/>
    <p:sldId id="451" r:id="rId34"/>
    <p:sldId id="457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803D042-1BEC-4320-9338-1B679566683A}">
          <p14:sldIdLst>
            <p14:sldId id="309"/>
            <p14:sldId id="455"/>
            <p14:sldId id="390"/>
            <p14:sldId id="405"/>
            <p14:sldId id="443"/>
            <p14:sldId id="408"/>
            <p14:sldId id="409"/>
            <p14:sldId id="410"/>
            <p14:sldId id="449"/>
            <p14:sldId id="413"/>
            <p14:sldId id="414"/>
            <p14:sldId id="431"/>
            <p14:sldId id="432"/>
            <p14:sldId id="442"/>
            <p14:sldId id="419"/>
            <p14:sldId id="420"/>
            <p14:sldId id="430"/>
            <p14:sldId id="433"/>
            <p14:sldId id="458"/>
            <p14:sldId id="456"/>
            <p14:sldId id="459"/>
            <p14:sldId id="435"/>
            <p14:sldId id="461"/>
            <p14:sldId id="436"/>
            <p14:sldId id="437"/>
            <p14:sldId id="438"/>
            <p14:sldId id="462"/>
            <p14:sldId id="444"/>
            <p14:sldId id="460"/>
            <p14:sldId id="451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福島 千尋" initials="福島" lastIdx="2" clrIdx="0">
    <p:extLst>
      <p:ext uri="{19B8F6BF-5375-455C-9EA6-DF929625EA0E}">
        <p15:presenceInfo xmlns:p15="http://schemas.microsoft.com/office/powerpoint/2012/main" userId="S::fukushima.chihiro.du@mynavi.jp::9dcef6ab-b5cf-4738-b5a5-084f893a1f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00AAEB"/>
    <a:srgbClr val="404040"/>
    <a:srgbClr val="E2EDEE"/>
    <a:srgbClr val="EAF2E2"/>
    <a:srgbClr val="F5EDCB"/>
    <a:srgbClr val="339567"/>
    <a:srgbClr val="005696"/>
    <a:srgbClr val="F85A02"/>
    <a:srgbClr val="EFE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5A883-DE3D-439A-8119-BC739B0069B3}" v="20" dt="2024-03-11T08:11:11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85" autoAdjust="0"/>
  </p:normalViewPr>
  <p:slideViewPr>
    <p:cSldViewPr snapToGrid="0">
      <p:cViewPr varScale="1">
        <p:scale>
          <a:sx n="95" d="100"/>
          <a:sy n="95" d="100"/>
        </p:scale>
        <p:origin x="1090" y="62"/>
      </p:cViewPr>
      <p:guideLst>
        <p:guide orient="horz" pos="4065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島 千尋" userId="9dcef6ab-b5cf-4738-b5a5-084f893a1f5b" providerId="ADAL" clId="{4E20C9F8-1336-4E91-A384-906AA4FFA323}"/>
    <pc:docChg chg="custSel modSld">
      <pc:chgData name="福島 千尋" userId="9dcef6ab-b5cf-4738-b5a5-084f893a1f5b" providerId="ADAL" clId="{4E20C9F8-1336-4E91-A384-906AA4FFA323}" dt="2024-03-11T03:16:54.888" v="16" actId="478"/>
      <pc:docMkLst>
        <pc:docMk/>
      </pc:docMkLst>
      <pc:sldChg chg="delSp mod">
        <pc:chgData name="福島 千尋" userId="9dcef6ab-b5cf-4738-b5a5-084f893a1f5b" providerId="ADAL" clId="{4E20C9F8-1336-4E91-A384-906AA4FFA323}" dt="2024-03-11T03:15:59.699" v="0" actId="478"/>
        <pc:sldMkLst>
          <pc:docMk/>
          <pc:sldMk cId="3496964123" sldId="405"/>
        </pc:sldMkLst>
        <pc:spChg chg="del">
          <ac:chgData name="福島 千尋" userId="9dcef6ab-b5cf-4738-b5a5-084f893a1f5b" providerId="ADAL" clId="{4E20C9F8-1336-4E91-A384-906AA4FFA323}" dt="2024-03-11T03:15:59.699" v="0" actId="478"/>
          <ac:spMkLst>
            <pc:docMk/>
            <pc:sldMk cId="3496964123" sldId="405"/>
            <ac:spMk id="2" creationId="{9E705CB2-DDA1-70EE-B656-6AB38D848A44}"/>
          </ac:spMkLst>
        </pc:spChg>
      </pc:sldChg>
      <pc:sldChg chg="delSp mod">
        <pc:chgData name="福島 千尋" userId="9dcef6ab-b5cf-4738-b5a5-084f893a1f5b" providerId="ADAL" clId="{4E20C9F8-1336-4E91-A384-906AA4FFA323}" dt="2024-03-11T03:16:12.818" v="4" actId="478"/>
        <pc:sldMkLst>
          <pc:docMk/>
          <pc:sldMk cId="1352657522" sldId="410"/>
        </pc:sldMkLst>
        <pc:spChg chg="del">
          <ac:chgData name="福島 千尋" userId="9dcef6ab-b5cf-4738-b5a5-084f893a1f5b" providerId="ADAL" clId="{4E20C9F8-1336-4E91-A384-906AA4FFA323}" dt="2024-03-11T03:16:12.818" v="4" actId="478"/>
          <ac:spMkLst>
            <pc:docMk/>
            <pc:sldMk cId="1352657522" sldId="410"/>
            <ac:spMk id="2" creationId="{4647CD79-37F2-9693-DC96-E9FC09CBC2E0}"/>
          </ac:spMkLst>
        </pc:spChg>
      </pc:sldChg>
      <pc:sldChg chg="delSp mod">
        <pc:chgData name="福島 千尋" userId="9dcef6ab-b5cf-4738-b5a5-084f893a1f5b" providerId="ADAL" clId="{4E20C9F8-1336-4E91-A384-906AA4FFA323}" dt="2024-03-11T03:16:19.685" v="5" actId="478"/>
        <pc:sldMkLst>
          <pc:docMk/>
          <pc:sldMk cId="98210912" sldId="419"/>
        </pc:sldMkLst>
        <pc:spChg chg="del">
          <ac:chgData name="福島 千尋" userId="9dcef6ab-b5cf-4738-b5a5-084f893a1f5b" providerId="ADAL" clId="{4E20C9F8-1336-4E91-A384-906AA4FFA323}" dt="2024-03-11T03:16:19.685" v="5" actId="478"/>
          <ac:spMkLst>
            <pc:docMk/>
            <pc:sldMk cId="98210912" sldId="419"/>
            <ac:spMk id="2" creationId="{3A0C3A89-AB2E-C39B-D1A3-776345299432}"/>
          </ac:spMkLst>
        </pc:spChg>
      </pc:sldChg>
      <pc:sldChg chg="modNotesTx">
        <pc:chgData name="福島 千尋" userId="9dcef6ab-b5cf-4738-b5a5-084f893a1f5b" providerId="ADAL" clId="{4E20C9F8-1336-4E91-A384-906AA4FFA323}" dt="2024-03-11T03:16:27.042" v="6" actId="20577"/>
        <pc:sldMkLst>
          <pc:docMk/>
          <pc:sldMk cId="1231187237" sldId="433"/>
        </pc:sldMkLst>
      </pc:sldChg>
      <pc:sldChg chg="delSp mod">
        <pc:chgData name="福島 千尋" userId="9dcef6ab-b5cf-4738-b5a5-084f893a1f5b" providerId="ADAL" clId="{4E20C9F8-1336-4E91-A384-906AA4FFA323}" dt="2024-03-11T03:16:04.318" v="3" actId="478"/>
        <pc:sldMkLst>
          <pc:docMk/>
          <pc:sldMk cId="2892931076" sldId="443"/>
        </pc:sldMkLst>
        <pc:spChg chg="del">
          <ac:chgData name="福島 千尋" userId="9dcef6ab-b5cf-4738-b5a5-084f893a1f5b" providerId="ADAL" clId="{4E20C9F8-1336-4E91-A384-906AA4FFA323}" dt="2024-03-11T03:16:03.746" v="2" actId="478"/>
          <ac:spMkLst>
            <pc:docMk/>
            <pc:sldMk cId="2892931076" sldId="443"/>
            <ac:spMk id="2" creationId="{42BB79FE-D5EB-35CC-AF06-9FC1E436BD69}"/>
          </ac:spMkLst>
        </pc:spChg>
        <pc:spChg chg="del">
          <ac:chgData name="福島 千尋" userId="9dcef6ab-b5cf-4738-b5a5-084f893a1f5b" providerId="ADAL" clId="{4E20C9F8-1336-4E91-A384-906AA4FFA323}" dt="2024-03-11T03:16:02.617" v="1" actId="478"/>
          <ac:spMkLst>
            <pc:docMk/>
            <pc:sldMk cId="2892931076" sldId="443"/>
            <ac:spMk id="3" creationId="{F3EA6708-B20E-ACED-D24A-53B5E035ED20}"/>
          </ac:spMkLst>
        </pc:spChg>
        <pc:picChg chg="del">
          <ac:chgData name="福島 千尋" userId="9dcef6ab-b5cf-4738-b5a5-084f893a1f5b" providerId="ADAL" clId="{4E20C9F8-1336-4E91-A384-906AA4FFA323}" dt="2024-03-11T03:16:04.318" v="3" actId="478"/>
          <ac:picMkLst>
            <pc:docMk/>
            <pc:sldMk cId="2892931076" sldId="443"/>
            <ac:picMk id="7" creationId="{DDB3B66F-9EFF-5FB1-916D-6B7E11ED0926}"/>
          </ac:picMkLst>
        </pc:picChg>
      </pc:sldChg>
      <pc:sldChg chg="delSp mod">
        <pc:chgData name="福島 千尋" userId="9dcef6ab-b5cf-4738-b5a5-084f893a1f5b" providerId="ADAL" clId="{4E20C9F8-1336-4E91-A384-906AA4FFA323}" dt="2024-03-11T03:16:32.334" v="8" actId="478"/>
        <pc:sldMkLst>
          <pc:docMk/>
          <pc:sldMk cId="4011551538" sldId="458"/>
        </pc:sldMkLst>
        <pc:spChg chg="del">
          <ac:chgData name="福島 千尋" userId="9dcef6ab-b5cf-4738-b5a5-084f893a1f5b" providerId="ADAL" clId="{4E20C9F8-1336-4E91-A384-906AA4FFA323}" dt="2024-03-11T03:16:32.334" v="8" actId="478"/>
          <ac:spMkLst>
            <pc:docMk/>
            <pc:sldMk cId="4011551538" sldId="458"/>
            <ac:spMk id="3" creationId="{792A270B-4586-5700-D440-E645751FD753}"/>
          </ac:spMkLst>
        </pc:spChg>
        <pc:spChg chg="del">
          <ac:chgData name="福島 千尋" userId="9dcef6ab-b5cf-4738-b5a5-084f893a1f5b" providerId="ADAL" clId="{4E20C9F8-1336-4E91-A384-906AA4FFA323}" dt="2024-03-11T03:16:31.142" v="7" actId="478"/>
          <ac:spMkLst>
            <pc:docMk/>
            <pc:sldMk cId="4011551538" sldId="458"/>
            <ac:spMk id="5" creationId="{D1301121-C58C-38DF-4857-6CB767980BB5}"/>
          </ac:spMkLst>
        </pc:spChg>
      </pc:sldChg>
      <pc:sldChg chg="delSp mod">
        <pc:chgData name="福島 千尋" userId="9dcef6ab-b5cf-4738-b5a5-084f893a1f5b" providerId="ADAL" clId="{4E20C9F8-1336-4E91-A384-906AA4FFA323}" dt="2024-03-11T03:16:38.092" v="10" actId="478"/>
        <pc:sldMkLst>
          <pc:docMk/>
          <pc:sldMk cId="81379343" sldId="459"/>
        </pc:sldMkLst>
        <pc:spChg chg="del">
          <ac:chgData name="福島 千尋" userId="9dcef6ab-b5cf-4738-b5a5-084f893a1f5b" providerId="ADAL" clId="{4E20C9F8-1336-4E91-A384-906AA4FFA323}" dt="2024-03-11T03:16:38.092" v="10" actId="478"/>
          <ac:spMkLst>
            <pc:docMk/>
            <pc:sldMk cId="81379343" sldId="459"/>
            <ac:spMk id="3" creationId="{43F3031E-B1BD-DE25-236B-7340CC4C7A36}"/>
          </ac:spMkLst>
        </pc:spChg>
        <pc:spChg chg="del">
          <ac:chgData name="福島 千尋" userId="9dcef6ab-b5cf-4738-b5a5-084f893a1f5b" providerId="ADAL" clId="{4E20C9F8-1336-4E91-A384-906AA4FFA323}" dt="2024-03-11T03:16:37.125" v="9" actId="478"/>
          <ac:spMkLst>
            <pc:docMk/>
            <pc:sldMk cId="81379343" sldId="459"/>
            <ac:spMk id="6" creationId="{7C38E3CD-CC9A-47F1-78F0-509BDFA41DD7}"/>
          </ac:spMkLst>
        </pc:spChg>
      </pc:sldChg>
      <pc:sldChg chg="delSp mod">
        <pc:chgData name="福島 千尋" userId="9dcef6ab-b5cf-4738-b5a5-084f893a1f5b" providerId="ADAL" clId="{4E20C9F8-1336-4E91-A384-906AA4FFA323}" dt="2024-03-11T03:16:54.888" v="16" actId="478"/>
        <pc:sldMkLst>
          <pc:docMk/>
          <pc:sldMk cId="230939053" sldId="460"/>
        </pc:sldMkLst>
        <pc:spChg chg="del">
          <ac:chgData name="福島 千尋" userId="9dcef6ab-b5cf-4738-b5a5-084f893a1f5b" providerId="ADAL" clId="{4E20C9F8-1336-4E91-A384-906AA4FFA323}" dt="2024-03-11T03:16:54.888" v="16" actId="478"/>
          <ac:spMkLst>
            <pc:docMk/>
            <pc:sldMk cId="230939053" sldId="460"/>
            <ac:spMk id="5" creationId="{77D21F78-F08F-2059-34AB-833E489B5BC9}"/>
          </ac:spMkLst>
        </pc:spChg>
        <pc:spChg chg="del">
          <ac:chgData name="福島 千尋" userId="9dcef6ab-b5cf-4738-b5a5-084f893a1f5b" providerId="ADAL" clId="{4E20C9F8-1336-4E91-A384-906AA4FFA323}" dt="2024-03-11T03:16:53.645" v="15" actId="478"/>
          <ac:spMkLst>
            <pc:docMk/>
            <pc:sldMk cId="230939053" sldId="460"/>
            <ac:spMk id="6" creationId="{6EC7CBB0-596A-71B8-4FD7-E3C74238C102}"/>
          </ac:spMkLst>
        </pc:spChg>
      </pc:sldChg>
      <pc:sldChg chg="delSp mod">
        <pc:chgData name="福島 千尋" userId="9dcef6ab-b5cf-4738-b5a5-084f893a1f5b" providerId="ADAL" clId="{4E20C9F8-1336-4E91-A384-906AA4FFA323}" dt="2024-03-11T03:16:42.828" v="12" actId="478"/>
        <pc:sldMkLst>
          <pc:docMk/>
          <pc:sldMk cId="1983062038" sldId="461"/>
        </pc:sldMkLst>
        <pc:spChg chg="del">
          <ac:chgData name="福島 千尋" userId="9dcef6ab-b5cf-4738-b5a5-084f893a1f5b" providerId="ADAL" clId="{4E20C9F8-1336-4E91-A384-906AA4FFA323}" dt="2024-03-11T03:16:42.828" v="12" actId="478"/>
          <ac:spMkLst>
            <pc:docMk/>
            <pc:sldMk cId="1983062038" sldId="461"/>
            <ac:spMk id="3" creationId="{3F418B79-729C-3831-0B4B-E14329488148}"/>
          </ac:spMkLst>
        </pc:spChg>
        <pc:spChg chg="del">
          <ac:chgData name="福島 千尋" userId="9dcef6ab-b5cf-4738-b5a5-084f893a1f5b" providerId="ADAL" clId="{4E20C9F8-1336-4E91-A384-906AA4FFA323}" dt="2024-03-11T03:16:41.592" v="11" actId="478"/>
          <ac:spMkLst>
            <pc:docMk/>
            <pc:sldMk cId="1983062038" sldId="461"/>
            <ac:spMk id="6" creationId="{4A1FFA48-DDFF-6D40-E900-A4571629C9C1}"/>
          </ac:spMkLst>
        </pc:spChg>
      </pc:sldChg>
      <pc:sldChg chg="delSp mod">
        <pc:chgData name="福島 千尋" userId="9dcef6ab-b5cf-4738-b5a5-084f893a1f5b" providerId="ADAL" clId="{4E20C9F8-1336-4E91-A384-906AA4FFA323}" dt="2024-03-11T03:16:50.222" v="14" actId="478"/>
        <pc:sldMkLst>
          <pc:docMk/>
          <pc:sldMk cId="349591424" sldId="462"/>
        </pc:sldMkLst>
        <pc:spChg chg="del">
          <ac:chgData name="福島 千尋" userId="9dcef6ab-b5cf-4738-b5a5-084f893a1f5b" providerId="ADAL" clId="{4E20C9F8-1336-4E91-A384-906AA4FFA323}" dt="2024-03-11T03:16:50.222" v="14" actId="478"/>
          <ac:spMkLst>
            <pc:docMk/>
            <pc:sldMk cId="349591424" sldId="462"/>
            <ac:spMk id="5" creationId="{CDC768B2-0A20-749C-36D8-C4B4A2709023}"/>
          </ac:spMkLst>
        </pc:spChg>
        <pc:spChg chg="del">
          <ac:chgData name="福島 千尋" userId="9dcef6ab-b5cf-4738-b5a5-084f893a1f5b" providerId="ADAL" clId="{4E20C9F8-1336-4E91-A384-906AA4FFA323}" dt="2024-03-11T03:16:48.503" v="13" actId="478"/>
          <ac:spMkLst>
            <pc:docMk/>
            <pc:sldMk cId="349591424" sldId="462"/>
            <ac:spMk id="6" creationId="{6EC7CBB0-596A-71B8-4FD7-E3C74238C102}"/>
          </ac:spMkLst>
        </pc:spChg>
      </pc:sldChg>
    </pc:docChg>
  </pc:docChgLst>
  <pc:docChgLst>
    <pc:chgData name="福島 千尋" userId="9dcef6ab-b5cf-4738-b5a5-084f893a1f5b" providerId="ADAL" clId="{B525A883-DE3D-439A-8119-BC739B0069B3}"/>
    <pc:docChg chg="undo custSel modSld">
      <pc:chgData name="福島 千尋" userId="9dcef6ab-b5cf-4738-b5a5-084f893a1f5b" providerId="ADAL" clId="{B525A883-DE3D-439A-8119-BC739B0069B3}" dt="2024-03-11T08:08:31.343" v="7" actId="1076"/>
      <pc:docMkLst>
        <pc:docMk/>
      </pc:docMkLst>
      <pc:sldChg chg="modSp mod">
        <pc:chgData name="福島 千尋" userId="9dcef6ab-b5cf-4738-b5a5-084f893a1f5b" providerId="ADAL" clId="{B525A883-DE3D-439A-8119-BC739B0069B3}" dt="2024-03-11T08:08:31.343" v="7" actId="1076"/>
        <pc:sldMkLst>
          <pc:docMk/>
          <pc:sldMk cId="3450863660" sldId="442"/>
        </pc:sldMkLst>
        <pc:graphicFrameChg chg="mod">
          <ac:chgData name="福島 千尋" userId="9dcef6ab-b5cf-4738-b5a5-084f893a1f5b" providerId="ADAL" clId="{B525A883-DE3D-439A-8119-BC739B0069B3}" dt="2024-03-11T08:08:31.343" v="7" actId="1076"/>
          <ac:graphicFrameMkLst>
            <pc:docMk/>
            <pc:sldMk cId="3450863660" sldId="442"/>
            <ac:graphicFrameMk id="8" creationId="{D9A36E1E-6839-4EBE-B976-A32F0E54D719}"/>
          </ac:graphicFrameMkLst>
        </pc:graphicFrameChg>
      </pc:sldChg>
      <pc:sldChg chg="mod">
        <pc:chgData name="福島 千尋" userId="9dcef6ab-b5cf-4738-b5a5-084f893a1f5b" providerId="ADAL" clId="{B525A883-DE3D-439A-8119-BC739B0069B3}" dt="2024-03-11T06:52:54.311" v="3" actId="27918"/>
        <pc:sldMkLst>
          <pc:docMk/>
          <pc:sldMk cId="2053085177" sldId="4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2074-ACDA-436A-830A-F3BC9743F120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1F27-5599-4134-A0E3-06E62372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2558-011C-4356-9843-BE7742399787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8022-995E-434E-91CC-709FBC365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11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90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08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88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51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23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697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95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977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541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8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93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90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523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658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918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3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47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350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75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9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73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16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05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75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88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04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955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35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1D7A2F-E75E-4FF3-8371-188498D2D43B}"/>
              </a:ext>
            </a:extLst>
          </p:cNvPr>
          <p:cNvSpPr/>
          <p:nvPr userDrawn="1"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53022"/>
            <a:ext cx="9144000" cy="10318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7138" y="5229200"/>
            <a:ext cx="6400800" cy="936104"/>
          </a:xfrm>
        </p:spPr>
        <p:txBody>
          <a:bodyPr/>
          <a:lstStyle>
            <a:lvl1pPr marL="0" indent="0" algn="r">
              <a:buFont typeface="Arial" charset="0"/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595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6C1D26-8154-4C06-A6E1-9A6E6952F900}"/>
              </a:ext>
            </a:extLst>
          </p:cNvPr>
          <p:cNvSpPr/>
          <p:nvPr userDrawn="1"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74D1912-FAEF-4D96-9ECC-285ED05224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53022"/>
            <a:ext cx="9144000" cy="10318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911EF71-57B6-4B41-B69E-690ED87A8F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7904" y="5229200"/>
            <a:ext cx="5190034" cy="936104"/>
          </a:xfrm>
        </p:spPr>
        <p:txBody>
          <a:bodyPr/>
          <a:lstStyle>
            <a:lvl1pPr marL="0" indent="0" algn="r">
              <a:buFont typeface="Arial" charset="0"/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475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510588" cy="5256584"/>
          </a:xfrm>
        </p:spPr>
        <p:txBody>
          <a:bodyPr/>
          <a:lstStyle>
            <a:lvl1pPr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729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EC8D7-18B2-49FE-8844-856FFCBA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C58368-3236-4660-8DA3-2B6519A5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271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28184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706" y="1052512"/>
            <a:ext cx="8510588" cy="525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765175"/>
            <a:ext cx="9144000" cy="73025"/>
          </a:xfrm>
          <a:prstGeom prst="rect">
            <a:avLst/>
          </a:prstGeom>
          <a:solidFill>
            <a:srgbClr val="00AAEB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7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65" r:id="rId3"/>
    <p:sldLayoutId id="2147483670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Arial" charset="0"/>
        <a:buAutoNum type="arabicPeriod"/>
        <a:defRPr kumimoji="1" sz="44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73100" indent="-3048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Wingdings" pitchFamily="2" charset="2"/>
        <a:buChar char="n"/>
        <a:defRPr kumimoji="1" sz="36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</a:defRPr>
      </a:lvl2pPr>
      <a:lvl3pPr marL="1047750" indent="-2667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Times" charset="0"/>
        <a:buChar char="•"/>
        <a:defRPr kumimoji="1" sz="28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</a:defRPr>
      </a:lvl3pPr>
      <a:lvl4pPr marL="1366838" indent="-2286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–"/>
        <a:defRPr kumimoji="1" sz="20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</a:defRPr>
      </a:lvl4pPr>
      <a:lvl5pPr marL="24431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</a:defRPr>
      </a:lvl5pPr>
      <a:lvl6pPr marL="29003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6pPr>
      <a:lvl7pPr marL="33575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7pPr>
      <a:lvl8pPr marL="38147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8pPr>
      <a:lvl9pPr marL="42719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144541" y="6647147"/>
            <a:ext cx="982662" cy="188912"/>
          </a:xfrm>
        </p:spPr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0" y="1196752"/>
            <a:ext cx="9143999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1BA200-D126-4825-A1B3-9CB444B9F1F6}"/>
              </a:ext>
            </a:extLst>
          </p:cNvPr>
          <p:cNvSpPr/>
          <p:nvPr/>
        </p:nvSpPr>
        <p:spPr>
          <a:xfrm>
            <a:off x="4499992" y="6611780"/>
            <a:ext cx="4644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0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引用：マイナビキャリアリサーチ</a:t>
            </a:r>
            <a:r>
              <a:rPr lang="en-US" altLang="ja-JP" sz="1000">
                <a:solidFill>
                  <a:srgbClr val="404040"/>
                </a:solidFill>
                <a:latin typeface="Meiryo UI" panose="020B0604030504040204" pitchFamily="50" charset="-128"/>
              </a:rPr>
              <a:t>Lab</a:t>
            </a:r>
            <a:r>
              <a:rPr lang="ja-JP" altLang="ja-JP" sz="100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>
                <a:solidFill>
                  <a:srgbClr val="404040"/>
                </a:solidFill>
                <a:latin typeface="Meiryo UI" panose="020B0604030504040204" pitchFamily="50" charset="-128"/>
              </a:rPr>
              <a:t>https://career-research.mynavi.jp/</a:t>
            </a:r>
            <a:endParaRPr lang="ja-JP" altLang="en-US" sz="1000">
              <a:latin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71C994-34C0-9274-DBC1-29BD158F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05" y="536352"/>
            <a:ext cx="8413987" cy="53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2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E996815-D591-42A8-B0A4-4295827B7FAD}"/>
              </a:ext>
            </a:extLst>
          </p:cNvPr>
          <p:cNvSpPr/>
          <p:nvPr/>
        </p:nvSpPr>
        <p:spPr>
          <a:xfrm>
            <a:off x="162000" y="526920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「明るさ・笑顔・人当たりの良さ」は例年トップの項目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A7F2149-6714-4442-9963-B13C2587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0250847-2B6C-8C63-9D6E-F88175B6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644"/>
            <a:ext cx="8955800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4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278442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「明るさ・笑顔・人当たりの良さ」は例年トップの項目。また全体と比べ、上場企業は企業・業界理解度も注視している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7A0E27D-F721-476A-A831-A4D792C7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CE60D82-009E-76DE-E54A-4211E7C4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6" y="834073"/>
            <a:ext cx="8961897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学業成績については約半数弱の企業が考慮しており、</a:t>
            </a: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上場企業の方が考慮している比率が高い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BC646C1-571A-FEE6-D0EE-069F0986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4" y="840470"/>
            <a:ext cx="9120406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27844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「建設」「製造」「ソフトウェア・通信」「官公庁・公社・団体」は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割以上が「重視する」または「ある程度考慮する」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433CE653-AD51-4CDD-97CC-C05A1508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7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9D3E99-0DD1-BC42-A185-A30388F4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" y="827977"/>
            <a:ext cx="9132600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308A809-C824-41E9-A7C2-6D60A8068ADA}"/>
              </a:ext>
            </a:extLst>
          </p:cNvPr>
          <p:cNvSpPr/>
          <p:nvPr/>
        </p:nvSpPr>
        <p:spPr>
          <a:xfrm>
            <a:off x="162000" y="527844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月までにインターンシップ＆キャリアを実施する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企業が年々増加し、早まっている傾向が見受けられる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0F977FD3-5EAB-468F-93F8-551EE045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E14E8F0-1ABC-A89D-AB47-C06D54E3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" y="825756"/>
            <a:ext cx="8949704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E704434-E30B-40E7-9FED-5812C8D51E99}"/>
              </a:ext>
            </a:extLst>
          </p:cNvPr>
          <p:cNvSpPr/>
          <p:nvPr/>
        </p:nvSpPr>
        <p:spPr>
          <a:xfrm>
            <a:off x="162000" y="5267505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上場企業は年間を通じて実施率が高く、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インターンシップ＆キャリアに参加できる機会が多いといえる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39D75BDD-67F5-4556-B6A6-AFEBCC88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EC3CBA3-C1DD-B480-AE76-98E6471D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" y="839501"/>
            <a:ext cx="8949704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DA1FE5-264F-4650-8969-DAD7D474D1E6}"/>
              </a:ext>
            </a:extLst>
          </p:cNvPr>
          <p:cNvSpPr/>
          <p:nvPr/>
        </p:nvSpPr>
        <p:spPr>
          <a:xfrm>
            <a:off x="162000" y="52835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実際に会社見学や仕事体験ができる内容が増加傾向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9646CCB-48AD-4D45-ACB0-5A257054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5E8F571-DED1-C52D-600C-613AB409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097" y="852733"/>
            <a:ext cx="9426300" cy="44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91568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説明会・セミナー開催の告知が届くことが最多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割の企業では選考時に優遇されることがある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F982F2D3-72F2-4DAB-B6EB-24AA531F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A055D0B-D8A5-AF1F-FCAB-3397BDD9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357" y="860754"/>
            <a:ext cx="9059441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308A809-C824-41E9-A7C2-6D60A8068ADA}"/>
              </a:ext>
            </a:extLst>
          </p:cNvPr>
          <p:cNvSpPr/>
          <p:nvPr/>
        </p:nvSpPr>
        <p:spPr>
          <a:xfrm>
            <a:off x="162000" y="5299589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月から応募受付を開始する企業が最多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早めに行動しておくことが大切であるといえる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9D205CC5-5FF1-4793-B88A-C9D5EFE3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7C7E6E1-6B5D-58F9-2D1D-20A280460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0" y="855543"/>
            <a:ext cx="895580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8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27552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全体・上場企業ともに応募開始時期を早める傾向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また、前年で実施しなかった上場企業が増加する見込み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4F65B1A-D7A5-9979-D275-C2BCA469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011"/>
            <a:ext cx="9126503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06D774-D1BA-4854-9856-1FC31EBC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C82C80-D603-4E35-AEA4-14EA07DAF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02C5C76-9482-46A0-B31B-B3ACFFF2F6E2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/>
                <a:ea typeface="Meiryo UI"/>
              </a:rPr>
              <a:t>どの項目でも、「全て</a:t>
            </a:r>
            <a:r>
              <a:rPr lang="en-US" altLang="ja-JP" sz="2800" b="1">
                <a:latin typeface="Meiryo UI"/>
                <a:ea typeface="Meiryo UI"/>
              </a:rPr>
              <a:t>WEB</a:t>
            </a:r>
            <a:r>
              <a:rPr lang="ja-JP" altLang="en-US" sz="2800" b="1">
                <a:latin typeface="Meiryo UI"/>
                <a:ea typeface="Meiryo UI"/>
              </a:rPr>
              <a:t>」「全て対面」が減っており</a:t>
            </a:r>
            <a:endParaRPr lang="en-US" altLang="ja-JP" sz="2800" b="1">
              <a:latin typeface="Meiryo UI"/>
              <a:ea typeface="Meiryo UI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/>
                <a:ea typeface="Meiryo UI"/>
              </a:rPr>
              <a:t>WEB</a:t>
            </a:r>
            <a:r>
              <a:rPr lang="ja-JP" altLang="en-US" sz="2800" b="1">
                <a:latin typeface="Meiryo UI"/>
                <a:ea typeface="Meiryo UI"/>
              </a:rPr>
              <a:t>と対面を併用する企業が増えている</a:t>
            </a:r>
            <a:endParaRPr lang="en-US" altLang="ja-JP" sz="2800" b="1">
              <a:latin typeface="Meiryo UI"/>
              <a:ea typeface="Meiryo UI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158D6EC-72AA-0D9E-ABD9-F5E89A19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92" y="733091"/>
            <a:ext cx="8590008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43442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OBOG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・リクルーター面談のピークは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月であるが、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上場企業の方が早めから開始される傾向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428B46FC-6C74-4D21-A54E-A2978487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9B5376B-6DCF-6943-E653-9D78BD5E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" y="896617"/>
            <a:ext cx="8949704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全体では大きな差はみられないが、上場企業は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年卒と比べ「早めた（早める）」という回答が＋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10pt</a:t>
            </a:r>
            <a:endParaRPr lang="ja-JP" altLang="en-US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184E44B-424D-ABFB-8A86-6A64C501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297"/>
            <a:ext cx="9126503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99589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受付開始・結果通知ともに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月上旬がピーク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月以前に前もって準備しておくことが必要である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6AA91FF4-22B5-4B2A-9723-CD98E105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18279C8-3E14-9D73-8EDB-2D649A23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" y="852733"/>
            <a:ext cx="8980186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エントリー受付時期は全体・上場企業ともに早まる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とくに上場企業は約＋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10pt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伸びている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2A577E5-FA54-0AB2-8771-01EE7C3E3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" y="858760"/>
            <a:ext cx="912650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2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適性検査・筆記試験の開始ピークはいずれも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月上旬だが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上場企業の方が早めに開始している傾向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F6F9014-1BA9-406E-92B9-C362DEC4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005DE8A-32D5-44FB-DE54-94D2B91D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581"/>
            <a:ext cx="9144000" cy="43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7552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全体・上場企業ともに面接開始のピークは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月上旬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上場企業は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月上旬開始も多い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B67A565-A0F6-4CBF-959F-FA3E31A9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B82C42A-2642-412F-9BE2-5909FD35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97" y="823521"/>
            <a:ext cx="914400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14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835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年卒全体では面接のピークは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月中旬、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上場企業は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月下旬であり全体よりも早い傾向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D498C822-A179-43C1-8AA7-A24B3A30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B8F6754-9E0F-1D5A-2946-86E1CDBE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178"/>
            <a:ext cx="8949704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全体では大きな差はみられないが、とくに上場企業は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面接時期を「早めた（早める）」傾向にある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18023DD-EF67-08B1-2A53-A01EE3AE2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" y="849509"/>
            <a:ext cx="9126503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年卒では、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月上旬が内々定出し開始時期のピーク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年卒よりも早まっている傾向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CD898DB-DC06-4467-9227-665AA151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BD60B89-C796-AFE7-37DB-2C9ED6B2E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97" y="848868"/>
            <a:ext cx="9144000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8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全体では大きな差はみられないが、上場企業は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年卒と比べ「早めた（早める）」という回答が約＋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12pt</a:t>
            </a:r>
            <a:endParaRPr lang="ja-JP" altLang="en-US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66EBE8-F4BC-2A0D-8295-19814085B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049"/>
            <a:ext cx="9120406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BDF428-FE57-48CE-8A34-96114D83E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223D098-9F99-4A7E-91D4-390C26C081C7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/>
                <a:ea typeface="Meiryo UI"/>
              </a:rPr>
              <a:t>24</a:t>
            </a:r>
            <a:r>
              <a:rPr lang="ja-JP" altLang="en-US" sz="2800" b="1">
                <a:latin typeface="Meiryo UI"/>
                <a:ea typeface="Meiryo UI"/>
              </a:rPr>
              <a:t>年卒と比較して「前年に新卒を採用できなかった」が</a:t>
            </a:r>
            <a:br>
              <a:rPr lang="en-US" altLang="ja-JP" sz="2800" b="1">
                <a:latin typeface="Meiryo UI"/>
                <a:ea typeface="Meiryo UI"/>
              </a:rPr>
            </a:br>
            <a:r>
              <a:rPr lang="ja-JP" altLang="en-US" sz="2800" b="1">
                <a:latin typeface="Meiryo UI"/>
                <a:ea typeface="Meiryo UI"/>
              </a:rPr>
              <a:t>増加しているが、その他の項目では大きな差はみられない</a:t>
            </a:r>
            <a:endParaRPr lang="en-US" altLang="ja-JP" sz="2800" b="1">
              <a:latin typeface="Meiryo UI"/>
              <a:ea typeface="Meiryo UI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9B3AF19-6CEB-4C73-833E-1896F556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F00444B-3C0B-2979-D2EF-507FE8E7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589"/>
            <a:ext cx="9144000" cy="43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2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2835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「相手の話を聞く力」がトップ項目。上場企業では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プレゼン能力や段取り力なども求められている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7A0E27D-F721-476A-A831-A4D792C7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107FFC8-247C-5059-CAE9-6BDCA085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6660" y="868775"/>
            <a:ext cx="10280660" cy="44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2835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年卒では低かった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つの項目が伸びており、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まんべんなく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上でスキルが求められるようになった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7A0E27D-F721-476A-A831-A4D792C7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65082E3-F2B8-4D7F-836D-7024A24D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4032" y="860754"/>
            <a:ext cx="10318032" cy="4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8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4D145F7-6CB9-465D-89EC-AFA990E1CB8B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売り手市場による影響により、今年も「厳しくする」と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回答した企業が減少し「緩くする」と回答した企業が増加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EE5715-3FBD-4BFE-AA03-578A9003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DC15AED-30E6-CEF3-BEEF-9E953D417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264"/>
            <a:ext cx="9144000" cy="43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6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9DCD8A3C-7527-4BA0-907D-1D9DA3DB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B912020-5512-29AF-0FAF-50E9BF03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3" y="827736"/>
            <a:ext cx="9377059" cy="57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0644D7F-3EAD-4CBF-927F-AAA6E2D1D1D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徐々に「質」を重視する企業は減少しているが、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割は「量」より「質」を重視する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47E326D-EB98-4674-96DF-72B26D25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E21185D-4BA5-C5CE-07C4-109ED37C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" y="882707"/>
            <a:ext cx="9351996" cy="43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6484DA1-1B05-4C9B-9D6D-F947D414026B}"/>
              </a:ext>
            </a:extLst>
          </p:cNvPr>
          <p:cNvSpPr/>
          <p:nvPr/>
        </p:nvSpPr>
        <p:spPr>
          <a:xfrm>
            <a:off x="162000" y="5259968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「主体性」が最多、次いで「実行力」が高い</a:t>
            </a: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「チームで働く力」の要素も例年重視されている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6B7C887A-2854-498D-91C2-02F9D06B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FC9194C-E50B-7A2F-E9BA-561207D8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13625"/>
            <a:ext cx="9673389" cy="44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E996815-D591-42A8-B0A4-4295827B7FAD}"/>
              </a:ext>
            </a:extLst>
          </p:cNvPr>
          <p:cNvSpPr/>
          <p:nvPr/>
        </p:nvSpPr>
        <p:spPr>
          <a:xfrm>
            <a:off x="162000" y="526920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年卒全体より上場企業の方が重視している傾向にある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とくに「働きかけ力」は差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17.6pt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）が大きい</a:t>
            </a:r>
            <a:endParaRPr lang="en-US" altLang="ja-JP" sz="2800" b="1" strike="sngStrike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AE49F48A-4589-4229-BAFF-9A5578D7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5473490-668B-1569-0DB5-036F4CC6C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020"/>
            <a:ext cx="9726486" cy="44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AE49F48A-4589-4229-BAFF-9A5578D7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【2025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397B888-7135-ED49-3407-ABC92F9B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" y="773196"/>
            <a:ext cx="9004572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2627"/>
      </p:ext>
    </p:extLst>
  </p:cSld>
  <p:clrMapOvr>
    <a:masterClrMapping/>
  </p:clrMapOvr>
</p:sld>
</file>

<file path=ppt/theme/theme1.xml><?xml version="1.0" encoding="utf-8"?>
<a:theme xmlns:a="http://schemas.openxmlformats.org/drawingml/2006/main" name="【年次なし】標準スライドマスタ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C13E5427-F7F9-4F8C-BE51-6AD2B87F7C45}" vid="{B5DB79DC-5944-4456-968D-FF07CC0ECD76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2A0B87262C55049A391D42D80F6B915" ma:contentTypeVersion="" ma:contentTypeDescription="新しいドキュメントを作成します。" ma:contentTypeScope="" ma:versionID="d425c7d16dc52aabd33505191020fcce">
  <xsd:schema xmlns:xsd="http://www.w3.org/2001/XMLSchema" xmlns:xs="http://www.w3.org/2001/XMLSchema" xmlns:p="http://schemas.microsoft.com/office/2006/metadata/properties" xmlns:ns2="d43be6ad-a3e6-4f8a-8b29-20792a9bfd1c" xmlns:ns3="85269716-c129-4ab9-81b3-af6cb27ba01a" xmlns:ns4="dbd3135d-cc6b-4d00-983a-aeaa96daa064" targetNamespace="http://schemas.microsoft.com/office/2006/metadata/properties" ma:root="true" ma:fieldsID="828ca886a6445aada0c52b8172444029" ns2:_="" ns3:_="" ns4:_="">
    <xsd:import namespace="d43be6ad-a3e6-4f8a-8b29-20792a9bfd1c"/>
    <xsd:import namespace="85269716-c129-4ab9-81b3-af6cb27ba01a"/>
    <xsd:import namespace="dbd3135d-cc6b-4d00-983a-aeaa96daa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e6ad-a3e6-4f8a-8b29-20792a9bf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3007cd7e-251f-4f82-a06a-8cbcd55bb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69716-c129-4ab9-81b3-af6cb27b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3135d-cc6b-4d00-983a-aeaa96daa0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CF5E1D-D204-455C-B597-EE97CC87FE6A}" ma:internalName="TaxCatchAll" ma:showField="CatchAllData" ma:web="{85269716-c129-4ab9-81b3-af6cb27ba01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3be6ad-a3e6-4f8a-8b29-20792a9bfd1c">
      <Terms xmlns="http://schemas.microsoft.com/office/infopath/2007/PartnerControls"/>
    </lcf76f155ced4ddcb4097134ff3c332f>
    <TaxCatchAll xmlns="dbd3135d-cc6b-4d00-983a-aeaa96daa0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AE136-4A1B-4462-833C-B35214F8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be6ad-a3e6-4f8a-8b29-20792a9bfd1c"/>
    <ds:schemaRef ds:uri="85269716-c129-4ab9-81b3-af6cb27ba01a"/>
    <ds:schemaRef ds:uri="dbd3135d-cc6b-4d00-983a-aeaa96d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4A9B0A-B05C-42EC-8B88-3DE8E5418D7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d43be6ad-a3e6-4f8a-8b29-20792a9bfd1c"/>
    <ds:schemaRef ds:uri="85269716-c129-4ab9-81b3-af6cb27ba01a"/>
    <ds:schemaRef ds:uri="dbd3135d-cc6b-4d00-983a-aeaa96daa06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A82E64-D89D-46CF-A301-4AAFF9B0DC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【年次なし】CS講演用_標準スライドマスタver2.0 (14)</Template>
  <TotalTime>129</TotalTime>
  <Words>995</Words>
  <PresentationFormat>画面に合わせる (4:3)</PresentationFormat>
  <Paragraphs>135</Paragraphs>
  <Slides>31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HGP創英角ｺﾞｼｯｸUB</vt:lpstr>
      <vt:lpstr>Meiryo UI</vt:lpstr>
      <vt:lpstr>游ゴシック</vt:lpstr>
      <vt:lpstr>Arial</vt:lpstr>
      <vt:lpstr>Calibri</vt:lpstr>
      <vt:lpstr>Times</vt:lpstr>
      <vt:lpstr>Wingdings</vt:lpstr>
      <vt:lpstr>【年次なし】標準スライドマスタ</vt:lpstr>
      <vt:lpstr>PowerPoint プレゼンテーション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  <vt:lpstr>【2025年卒】企業調査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2021-12-26T23:22:52Z</dcterms:created>
  <dcterms:modified xsi:type="dcterms:W3CDTF">2024-03-13T08:31:19Z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0x010100E2A0B87262C55049A391D42D80F6B915</vt:lpwstr>
  </property>
  <property fmtid="{D5CDD505-2E9C-101B-9397-08002B2CF9AE}" pid="3" name="MediaServiceImageTags">
    <vt:lpwstr/>
  </property>
</Properties>
</file>