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4"/>
  </p:sldMasterIdLst>
  <p:notesMasterIdLst>
    <p:notesMasterId r:id="rId14"/>
  </p:notesMasterIdLst>
  <p:handoutMasterIdLst>
    <p:handoutMasterId r:id="rId15"/>
  </p:handoutMasterIdLst>
  <p:sldIdLst>
    <p:sldId id="265" r:id="rId5"/>
    <p:sldId id="394" r:id="rId6"/>
    <p:sldId id="403" r:id="rId7"/>
    <p:sldId id="404" r:id="rId8"/>
    <p:sldId id="412" r:id="rId9"/>
    <p:sldId id="413" r:id="rId10"/>
    <p:sldId id="417" r:id="rId11"/>
    <p:sldId id="408" r:id="rId12"/>
    <p:sldId id="419" r:id="rId1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00AAEB"/>
    <a:srgbClr val="80D4F5"/>
    <a:srgbClr val="FF6666"/>
    <a:srgbClr val="D9D9D9"/>
    <a:srgbClr val="000000"/>
    <a:srgbClr val="A6A6A6"/>
    <a:srgbClr val="E6E6E6"/>
    <a:srgbClr val="0070C0"/>
    <a:srgbClr val="59BF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933" autoAdjust="0"/>
  </p:normalViewPr>
  <p:slideViewPr>
    <p:cSldViewPr snapToGrid="0">
      <p:cViewPr varScale="1">
        <p:scale>
          <a:sx n="87" d="100"/>
          <a:sy n="87" d="100"/>
        </p:scale>
        <p:origin x="1330" y="5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C362074-ACDA-436A-830A-F3BC9743F120}" type="datetimeFigureOut">
              <a:rPr kumimoji="1" lang="ja-JP" altLang="en-US" smtClean="0"/>
              <a:t>2023/2/14</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39C1F27-5599-4134-A0E3-06E62372553C}" type="slidenum">
              <a:rPr kumimoji="1" lang="ja-JP" altLang="en-US" smtClean="0"/>
              <a:t>‹#›</a:t>
            </a:fld>
            <a:endParaRPr kumimoji="1" lang="ja-JP" altLang="en-US"/>
          </a:p>
        </p:txBody>
      </p:sp>
    </p:spTree>
    <p:extLst>
      <p:ext uri="{BB962C8B-B14F-4D97-AF65-F5344CB8AC3E}">
        <p14:creationId xmlns:p14="http://schemas.microsoft.com/office/powerpoint/2010/main" val="15381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6F2558-011C-4356-9843-BE7742399787}" type="datetimeFigureOut">
              <a:rPr kumimoji="1" lang="ja-JP" altLang="en-US" smtClean="0"/>
              <a:t>2023/2/14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498022-995E-434E-91CC-709FBC3657F8}" type="slidenum">
              <a:rPr kumimoji="1" lang="ja-JP" altLang="en-US" smtClean="0"/>
              <a:t>‹#›</a:t>
            </a:fld>
            <a:endParaRPr kumimoji="1" lang="ja-JP" altLang="en-US"/>
          </a:p>
        </p:txBody>
      </p:sp>
    </p:spTree>
    <p:extLst>
      <p:ext uri="{BB962C8B-B14F-4D97-AF65-F5344CB8AC3E}">
        <p14:creationId xmlns:p14="http://schemas.microsoft.com/office/powerpoint/2010/main" val="29809249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F498022-995E-434E-91CC-709FBC3657F8}" type="slidenum">
              <a:rPr kumimoji="1" lang="ja-JP" altLang="en-US" smtClean="0"/>
              <a:t>1</a:t>
            </a:fld>
            <a:endParaRPr kumimoji="1" lang="ja-JP" altLang="en-US"/>
          </a:p>
        </p:txBody>
      </p:sp>
    </p:spTree>
    <p:extLst>
      <p:ext uri="{BB962C8B-B14F-4D97-AF65-F5344CB8AC3E}">
        <p14:creationId xmlns:p14="http://schemas.microsoft.com/office/powerpoint/2010/main" val="3735735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F498022-995E-434E-91CC-709FBC3657F8}" type="slidenum">
              <a:rPr kumimoji="1" lang="ja-JP" altLang="en-US" smtClean="0"/>
              <a:t>2</a:t>
            </a:fld>
            <a:endParaRPr kumimoji="1" lang="ja-JP" altLang="en-US"/>
          </a:p>
        </p:txBody>
      </p:sp>
    </p:spTree>
    <p:extLst>
      <p:ext uri="{BB962C8B-B14F-4D97-AF65-F5344CB8AC3E}">
        <p14:creationId xmlns:p14="http://schemas.microsoft.com/office/powerpoint/2010/main" val="2811693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F498022-995E-434E-91CC-709FBC3657F8}" type="slidenum">
              <a:rPr kumimoji="1" lang="ja-JP" altLang="en-US" smtClean="0"/>
              <a:t>6</a:t>
            </a:fld>
            <a:endParaRPr kumimoji="1" lang="ja-JP" altLang="en-US"/>
          </a:p>
        </p:txBody>
      </p:sp>
    </p:spTree>
    <p:extLst>
      <p:ext uri="{BB962C8B-B14F-4D97-AF65-F5344CB8AC3E}">
        <p14:creationId xmlns:p14="http://schemas.microsoft.com/office/powerpoint/2010/main" val="1662566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F498022-995E-434E-91CC-709FBC3657F8}" type="slidenum">
              <a:rPr kumimoji="1" lang="ja-JP" altLang="en-US" smtClean="0"/>
              <a:t>7</a:t>
            </a:fld>
            <a:endParaRPr kumimoji="1" lang="ja-JP" altLang="en-US"/>
          </a:p>
        </p:txBody>
      </p:sp>
    </p:spTree>
    <p:extLst>
      <p:ext uri="{BB962C8B-B14F-4D97-AF65-F5344CB8AC3E}">
        <p14:creationId xmlns:p14="http://schemas.microsoft.com/office/powerpoint/2010/main" val="297489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F498022-995E-434E-91CC-709FBC3657F8}" type="slidenum">
              <a:rPr kumimoji="1" lang="ja-JP" altLang="en-US" smtClean="0"/>
              <a:t>8</a:t>
            </a:fld>
            <a:endParaRPr kumimoji="1" lang="ja-JP" altLang="en-US"/>
          </a:p>
        </p:txBody>
      </p:sp>
    </p:spTree>
    <p:extLst>
      <p:ext uri="{BB962C8B-B14F-4D97-AF65-F5344CB8AC3E}">
        <p14:creationId xmlns:p14="http://schemas.microsoft.com/office/powerpoint/2010/main" val="760650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F498022-995E-434E-91CC-709FBC3657F8}" type="slidenum">
              <a:rPr kumimoji="1" lang="ja-JP" altLang="en-US" smtClean="0"/>
              <a:t>9</a:t>
            </a:fld>
            <a:endParaRPr kumimoji="1" lang="ja-JP" altLang="en-US"/>
          </a:p>
        </p:txBody>
      </p:sp>
    </p:spTree>
    <p:extLst>
      <p:ext uri="{BB962C8B-B14F-4D97-AF65-F5344CB8AC3E}">
        <p14:creationId xmlns:p14="http://schemas.microsoft.com/office/powerpoint/2010/main" val="3238922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A1D7A2F-E75E-4FF3-8371-188498D2D43B}"/>
              </a:ext>
            </a:extLst>
          </p:cNvPr>
          <p:cNvSpPr/>
          <p:nvPr userDrawn="1"/>
        </p:nvSpPr>
        <p:spPr>
          <a:xfrm>
            <a:off x="0" y="1340768"/>
            <a:ext cx="9144000" cy="3456384"/>
          </a:xfrm>
          <a:prstGeom prst="rect">
            <a:avLst/>
          </a:prstGeom>
          <a:solidFill>
            <a:srgbClr val="00A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5122" name="Rectangle 2"/>
          <p:cNvSpPr>
            <a:spLocks noGrp="1" noChangeArrowheads="1"/>
          </p:cNvSpPr>
          <p:nvPr>
            <p:ph type="ctrTitle"/>
          </p:nvPr>
        </p:nvSpPr>
        <p:spPr>
          <a:xfrm>
            <a:off x="0" y="2553022"/>
            <a:ext cx="9144000" cy="1031875"/>
          </a:xfrm>
        </p:spPr>
        <p:txBody>
          <a:bodyPr/>
          <a:lstStyle>
            <a:lvl1pPr algn="ctr">
              <a:defRPr sz="4400">
                <a:solidFill>
                  <a:schemeClr val="bg1"/>
                </a:solidFill>
                <a:latin typeface="Meiryo UI" panose="020B0604030504040204" pitchFamily="50" charset="-128"/>
                <a:ea typeface="Meiryo UI" panose="020B0604030504040204" pitchFamily="50" charset="-128"/>
              </a:defRPr>
            </a:lvl1pPr>
          </a:lstStyle>
          <a:p>
            <a:pPr lvl="0"/>
            <a:r>
              <a:rPr lang="ja-JP" altLang="en-US" noProof="0"/>
              <a:t>マスター タイトルの書式設定</a:t>
            </a:r>
          </a:p>
        </p:txBody>
      </p:sp>
      <p:sp>
        <p:nvSpPr>
          <p:cNvPr id="5123" name="Rectangle 3"/>
          <p:cNvSpPr>
            <a:spLocks noGrp="1" noChangeArrowheads="1"/>
          </p:cNvSpPr>
          <p:nvPr>
            <p:ph type="subTitle" idx="1"/>
          </p:nvPr>
        </p:nvSpPr>
        <p:spPr>
          <a:xfrm>
            <a:off x="2497138" y="5229200"/>
            <a:ext cx="6400800" cy="936104"/>
          </a:xfrm>
        </p:spPr>
        <p:txBody>
          <a:bodyPr/>
          <a:lstStyle>
            <a:lvl1pPr marL="0" indent="0" algn="r">
              <a:buFont typeface="Arial" charset="0"/>
              <a:buNone/>
              <a:defRPr sz="2800">
                <a:latin typeface="Meiryo UI" panose="020B0604030504040204" pitchFamily="50" charset="-128"/>
                <a:ea typeface="Meiryo UI" panose="020B0604030504040204" pitchFamily="50" charset="-128"/>
              </a:defRPr>
            </a:lvl1pPr>
          </a:lstStyle>
          <a:p>
            <a:pPr lvl="0"/>
            <a:r>
              <a:rPr lang="ja-JP" altLang="en-US" noProof="0"/>
              <a:t>マスター サブタイトルの書式設定</a:t>
            </a:r>
          </a:p>
        </p:txBody>
      </p:sp>
      <p:sp>
        <p:nvSpPr>
          <p:cNvPr id="11" name="Rectangle 9"/>
          <p:cNvSpPr>
            <a:spLocks noChangeArrowheads="1"/>
          </p:cNvSpPr>
          <p:nvPr userDrawn="1"/>
        </p:nvSpPr>
        <p:spPr bwMode="auto">
          <a:xfrm>
            <a:off x="0" y="6591482"/>
            <a:ext cx="9144000" cy="36512"/>
          </a:xfrm>
          <a:prstGeom prst="rect">
            <a:avLst/>
          </a:prstGeom>
          <a:solidFill>
            <a:srgbClr val="595B5A"/>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defRPr/>
            </a:pPr>
            <a:endParaRPr lang="ja-JP" altLang="en-US">
              <a:solidFill>
                <a:srgbClr val="000000"/>
              </a:solidFill>
              <a:latin typeface="Meiryo UI" panose="020B0604030504040204" pitchFamily="50" charset="-128"/>
              <a:ea typeface="Meiryo UI" panose="020B0604030504040204" pitchFamily="50" charset="-128"/>
            </a:endParaRPr>
          </a:p>
        </p:txBody>
      </p:sp>
      <p:sp>
        <p:nvSpPr>
          <p:cNvPr id="12" name="Rectangle 5"/>
          <p:cNvSpPr>
            <a:spLocks noGrp="1" noChangeArrowheads="1"/>
          </p:cNvSpPr>
          <p:nvPr>
            <p:ph type="sldNum" sz="quarter" idx="4"/>
          </p:nvPr>
        </p:nvSpPr>
        <p:spPr bwMode="auto">
          <a:xfrm>
            <a:off x="8144541" y="6647147"/>
            <a:ext cx="982662" cy="188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900">
                <a:solidFill>
                  <a:srgbClr val="181818"/>
                </a:solidFill>
                <a:latin typeface="Meiryo UI" panose="020B0604030504040204" pitchFamily="50" charset="-128"/>
                <a:ea typeface="Meiryo UI" panose="020B0604030504040204" pitchFamily="50" charset="-128"/>
              </a:defRPr>
            </a:lvl1pPr>
          </a:lstStyle>
          <a:p>
            <a:pPr fontAlgn="base">
              <a:spcBef>
                <a:spcPct val="0"/>
              </a:spcBef>
              <a:spcAft>
                <a:spcPct val="0"/>
              </a:spcAft>
              <a:defRPr/>
            </a:pPr>
            <a:fld id="{72574F3F-DC32-4596-928C-53F195B61626}"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2805958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タイトル スライド">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2553022"/>
            <a:ext cx="9144000" cy="1031875"/>
          </a:xfrm>
        </p:spPr>
        <p:txBody>
          <a:bodyPr/>
          <a:lstStyle>
            <a:lvl1pPr algn="ctr">
              <a:defRPr sz="4400">
                <a:solidFill>
                  <a:schemeClr val="bg1"/>
                </a:solidFill>
                <a:latin typeface="Meiryo UI" panose="020B0604030504040204" pitchFamily="50" charset="-128"/>
                <a:ea typeface="Meiryo UI" panose="020B0604030504040204" pitchFamily="50" charset="-128"/>
              </a:defRPr>
            </a:lvl1pPr>
          </a:lstStyle>
          <a:p>
            <a:pPr lvl="0"/>
            <a:r>
              <a:rPr lang="ja-JP" altLang="en-US" noProof="0"/>
              <a:t>マスター タイトルの書式設定</a:t>
            </a:r>
          </a:p>
        </p:txBody>
      </p:sp>
      <p:sp>
        <p:nvSpPr>
          <p:cNvPr id="5123" name="Rectangle 3"/>
          <p:cNvSpPr>
            <a:spLocks noGrp="1" noChangeArrowheads="1"/>
          </p:cNvSpPr>
          <p:nvPr>
            <p:ph type="subTitle" idx="1"/>
          </p:nvPr>
        </p:nvSpPr>
        <p:spPr>
          <a:xfrm>
            <a:off x="2497138" y="5229200"/>
            <a:ext cx="6400800" cy="936104"/>
          </a:xfrm>
        </p:spPr>
        <p:txBody>
          <a:bodyPr/>
          <a:lstStyle>
            <a:lvl1pPr marL="0" indent="0" algn="r">
              <a:buFont typeface="Arial" charset="0"/>
              <a:buNone/>
              <a:defRPr sz="2800">
                <a:latin typeface="Meiryo UI" panose="020B0604030504040204" pitchFamily="50" charset="-128"/>
                <a:ea typeface="Meiryo UI" panose="020B0604030504040204" pitchFamily="50" charset="-128"/>
              </a:defRPr>
            </a:lvl1pPr>
          </a:lstStyle>
          <a:p>
            <a:pPr lvl="0"/>
            <a:r>
              <a:rPr lang="ja-JP" altLang="en-US" noProof="0"/>
              <a:t>マスター サブタイトルの書式設定</a:t>
            </a:r>
          </a:p>
        </p:txBody>
      </p:sp>
      <p:sp>
        <p:nvSpPr>
          <p:cNvPr id="11" name="Rectangle 9"/>
          <p:cNvSpPr>
            <a:spLocks noChangeArrowheads="1"/>
          </p:cNvSpPr>
          <p:nvPr userDrawn="1"/>
        </p:nvSpPr>
        <p:spPr bwMode="auto">
          <a:xfrm>
            <a:off x="0" y="6591482"/>
            <a:ext cx="9144000" cy="36512"/>
          </a:xfrm>
          <a:prstGeom prst="rect">
            <a:avLst/>
          </a:prstGeom>
          <a:solidFill>
            <a:srgbClr val="595B5A"/>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defRPr/>
            </a:pPr>
            <a:endParaRPr lang="ja-JP" altLang="en-US">
              <a:solidFill>
                <a:srgbClr val="000000"/>
              </a:solidFill>
              <a:latin typeface="Meiryo UI" panose="020B0604030504040204" pitchFamily="50" charset="-128"/>
              <a:ea typeface="Meiryo UI" panose="020B0604030504040204" pitchFamily="50" charset="-128"/>
            </a:endParaRPr>
          </a:p>
        </p:txBody>
      </p:sp>
      <p:sp>
        <p:nvSpPr>
          <p:cNvPr id="12" name="Rectangle 5"/>
          <p:cNvSpPr>
            <a:spLocks noGrp="1" noChangeArrowheads="1"/>
          </p:cNvSpPr>
          <p:nvPr>
            <p:ph type="sldNum" sz="quarter" idx="4"/>
          </p:nvPr>
        </p:nvSpPr>
        <p:spPr bwMode="auto">
          <a:xfrm>
            <a:off x="8144541" y="6647147"/>
            <a:ext cx="982662" cy="188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900">
                <a:solidFill>
                  <a:srgbClr val="181818"/>
                </a:solidFill>
                <a:latin typeface="Meiryo UI" panose="020B0604030504040204" pitchFamily="50" charset="-128"/>
                <a:ea typeface="Meiryo UI" panose="020B0604030504040204" pitchFamily="50" charset="-128"/>
              </a:defRPr>
            </a:lvl1pPr>
          </a:lstStyle>
          <a:p>
            <a:pPr fontAlgn="base">
              <a:spcBef>
                <a:spcPct val="0"/>
              </a:spcBef>
              <a:spcAft>
                <a:spcPct val="0"/>
              </a:spcAft>
              <a:defRPr/>
            </a:pPr>
            <a:fld id="{72574F3F-DC32-4596-928C-53F195B61626}"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39031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p>
        </p:txBody>
      </p:sp>
      <p:sp>
        <p:nvSpPr>
          <p:cNvPr id="3" name="コンテンツ プレースホルダー 2"/>
          <p:cNvSpPr>
            <a:spLocks noGrp="1"/>
          </p:cNvSpPr>
          <p:nvPr>
            <p:ph idx="1"/>
          </p:nvPr>
        </p:nvSpPr>
        <p:spPr>
          <a:xfrm>
            <a:off x="323528" y="1052736"/>
            <a:ext cx="8510588" cy="5256584"/>
          </a:xfrm>
        </p:spPr>
        <p:txBody>
          <a:bodyPr/>
          <a:lstStyle>
            <a:lvl1pPr>
              <a:defRPr sz="3200">
                <a:latin typeface="Meiryo UI" panose="020B0604030504040204" pitchFamily="50" charset="-128"/>
                <a:ea typeface="Meiryo UI" panose="020B0604030504040204" pitchFamily="50" charset="-128"/>
              </a:defRPr>
            </a:lvl1pPr>
            <a:lvl2pPr>
              <a:defRPr sz="2400">
                <a:latin typeface="Meiryo UI" panose="020B0604030504040204" pitchFamily="50" charset="-128"/>
                <a:ea typeface="Meiryo UI" panose="020B0604030504040204" pitchFamily="50" charset="-128"/>
              </a:defRPr>
            </a:lvl2pPr>
            <a:lvl3pPr>
              <a:defRPr sz="1800">
                <a:latin typeface="Meiryo UI" panose="020B0604030504040204" pitchFamily="50" charset="-128"/>
                <a:ea typeface="Meiryo UI" panose="020B0604030504040204" pitchFamily="50" charset="-128"/>
              </a:defRPr>
            </a:lvl3pPr>
            <a:lvl4pPr>
              <a:defRPr sz="1400">
                <a:latin typeface="Meiryo UI" panose="020B0604030504040204" pitchFamily="50" charset="-128"/>
                <a:ea typeface="Meiryo UI" panose="020B0604030504040204" pitchFamily="50" charset="-128"/>
              </a:defRPr>
            </a:lvl4pPr>
            <a:lvl5pPr>
              <a:defRPr sz="1100">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5"/>
          <p:cNvSpPr>
            <a:spLocks noGrp="1" noChangeArrowheads="1"/>
          </p:cNvSpPr>
          <p:nvPr>
            <p:ph type="sldNum" sz="quarter" idx="4"/>
          </p:nvPr>
        </p:nvSpPr>
        <p:spPr bwMode="auto">
          <a:xfrm>
            <a:off x="8144541" y="6647147"/>
            <a:ext cx="982662" cy="188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900">
                <a:solidFill>
                  <a:srgbClr val="181818"/>
                </a:solidFill>
                <a:latin typeface="Meiryo UI" panose="020B0604030504040204" pitchFamily="50" charset="-128"/>
                <a:ea typeface="Meiryo UI" panose="020B0604030504040204" pitchFamily="50" charset="-128"/>
              </a:defRPr>
            </a:lvl1pPr>
          </a:lstStyle>
          <a:p>
            <a:pPr fontAlgn="base">
              <a:spcBef>
                <a:spcPct val="0"/>
              </a:spcBef>
              <a:spcAft>
                <a:spcPct val="0"/>
              </a:spcAft>
              <a:defRPr/>
            </a:pPr>
            <a:fld id="{72574F3F-DC32-4596-928C-53F195B61626}"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1987291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BEC8D7-18B2-49FE-8844-856FFCBA9E1B}"/>
              </a:ext>
            </a:extLst>
          </p:cNvPr>
          <p:cNvSpPr>
            <a:spLocks noGrp="1"/>
          </p:cNvSpPr>
          <p:nvPr>
            <p:ph type="title"/>
          </p:nvPr>
        </p:nvSpPr>
        <p:spPr/>
        <p:txBody>
          <a:bodyPr/>
          <a:lstStyle/>
          <a:p>
            <a:r>
              <a:rPr kumimoji="1" lang="ja-JP" altLang="en-US"/>
              <a:t>マスター タイトルの書式設定</a:t>
            </a:r>
          </a:p>
        </p:txBody>
      </p:sp>
      <p:sp>
        <p:nvSpPr>
          <p:cNvPr id="3" name="スライド番号プレースホルダー 2">
            <a:extLst>
              <a:ext uri="{FF2B5EF4-FFF2-40B4-BE49-F238E27FC236}">
                <a16:creationId xmlns:a16="http://schemas.microsoft.com/office/drawing/2014/main" id="{0BC58368-3236-4660-8DA3-2B6519A58159}"/>
              </a:ext>
            </a:extLst>
          </p:cNvPr>
          <p:cNvSpPr>
            <a:spLocks noGrp="1"/>
          </p:cNvSpPr>
          <p:nvPr>
            <p:ph type="sldNum" sz="quarter" idx="10"/>
          </p:nvPr>
        </p:nvSpPr>
        <p:spPr/>
        <p:txBody>
          <a:bodyPr/>
          <a:lstStyle/>
          <a:p>
            <a:pPr fontAlgn="base">
              <a:spcBef>
                <a:spcPct val="0"/>
              </a:spcBef>
              <a:spcAft>
                <a:spcPct val="0"/>
              </a:spcAft>
              <a:defRPr/>
            </a:pPr>
            <a:fld id="{72574F3F-DC32-4596-928C-53F195B61626}"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39827149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6228184"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16706" y="1052512"/>
            <a:ext cx="8510588" cy="525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101" name="Rectangle 5"/>
          <p:cNvSpPr>
            <a:spLocks noGrp="1" noChangeArrowheads="1"/>
          </p:cNvSpPr>
          <p:nvPr>
            <p:ph type="sldNum" sz="quarter" idx="4"/>
          </p:nvPr>
        </p:nvSpPr>
        <p:spPr bwMode="auto">
          <a:xfrm>
            <a:off x="8144541" y="6647147"/>
            <a:ext cx="982662" cy="188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900">
                <a:solidFill>
                  <a:srgbClr val="181818"/>
                </a:solidFill>
                <a:latin typeface="Meiryo UI" panose="020B0604030504040204" pitchFamily="50" charset="-128"/>
                <a:ea typeface="Meiryo UI" panose="020B0604030504040204" pitchFamily="50" charset="-128"/>
              </a:defRPr>
            </a:lvl1pPr>
          </a:lstStyle>
          <a:p>
            <a:pPr fontAlgn="base">
              <a:spcBef>
                <a:spcPct val="0"/>
              </a:spcBef>
              <a:spcAft>
                <a:spcPct val="0"/>
              </a:spcAft>
              <a:defRPr/>
            </a:pPr>
            <a:fld id="{72574F3F-DC32-4596-928C-53F195B61626}" type="slidenum">
              <a:rPr lang="en-US" altLang="ja-JP" smtClean="0"/>
              <a:pPr fontAlgn="base">
                <a:spcBef>
                  <a:spcPct val="0"/>
                </a:spcBef>
                <a:spcAft>
                  <a:spcPct val="0"/>
                </a:spcAft>
                <a:defRPr/>
              </a:pPr>
              <a:t>‹#›</a:t>
            </a:fld>
            <a:endParaRPr lang="en-US" altLang="ja-JP"/>
          </a:p>
        </p:txBody>
      </p:sp>
      <p:sp>
        <p:nvSpPr>
          <p:cNvPr id="1030" name="Rectangle 8"/>
          <p:cNvSpPr>
            <a:spLocks noChangeArrowheads="1"/>
          </p:cNvSpPr>
          <p:nvPr/>
        </p:nvSpPr>
        <p:spPr bwMode="auto">
          <a:xfrm>
            <a:off x="0" y="765175"/>
            <a:ext cx="9144000" cy="73025"/>
          </a:xfrm>
          <a:prstGeom prst="rect">
            <a:avLst/>
          </a:prstGeom>
          <a:solidFill>
            <a:srgbClr val="00AAEB"/>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fontAlgn="base" hangingPunct="1">
              <a:spcBef>
                <a:spcPct val="0"/>
              </a:spcBef>
              <a:spcAft>
                <a:spcPct val="0"/>
              </a:spcAft>
              <a:defRPr/>
            </a:pPr>
            <a:endParaRPr lang="ja-JP" altLang="ja-JP" b="0">
              <a:solidFill>
                <a:srgbClr val="000000"/>
              </a:solidFill>
              <a:latin typeface="Meiryo UI" panose="020B0604030504040204" pitchFamily="50" charset="-128"/>
              <a:ea typeface="Meiryo UI" panose="020B0604030504040204" pitchFamily="50" charset="-128"/>
            </a:endParaRPr>
          </a:p>
        </p:txBody>
      </p:sp>
      <p:sp>
        <p:nvSpPr>
          <p:cNvPr id="10" name="Rectangle 9"/>
          <p:cNvSpPr>
            <a:spLocks noChangeArrowheads="1"/>
          </p:cNvSpPr>
          <p:nvPr userDrawn="1"/>
        </p:nvSpPr>
        <p:spPr bwMode="auto">
          <a:xfrm>
            <a:off x="0" y="6591482"/>
            <a:ext cx="9144000" cy="36512"/>
          </a:xfrm>
          <a:prstGeom prst="rect">
            <a:avLst/>
          </a:prstGeom>
          <a:solidFill>
            <a:srgbClr val="595B5A"/>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defRPr/>
            </a:pPr>
            <a:endParaRPr lang="ja-JP" altLang="en-US">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36731754"/>
      </p:ext>
    </p:extLst>
  </p:cSld>
  <p:clrMap bg1="lt1" tx1="dk1" bg2="lt2" tx2="dk2" accent1="accent1" accent2="accent2" accent3="accent3" accent4="accent4" accent5="accent5" accent6="accent6" hlink="hlink" folHlink="folHlink"/>
  <p:sldLayoutIdLst>
    <p:sldLayoutId id="2147483664" r:id="rId1"/>
    <p:sldLayoutId id="2147483672" r:id="rId2"/>
    <p:sldLayoutId id="2147483665" r:id="rId3"/>
    <p:sldLayoutId id="2147483670" r:id="rId4"/>
  </p:sldLayoutIdLst>
  <p:hf hdr="0" ftr="0"/>
  <p:txStyles>
    <p:titleStyle>
      <a:lvl1pPr algn="l" rtl="0" eaLnBrk="1" fontAlgn="base" hangingPunct="1">
        <a:spcBef>
          <a:spcPct val="0"/>
        </a:spcBef>
        <a:spcAft>
          <a:spcPct val="0"/>
        </a:spcAft>
        <a:defRPr kumimoji="1" sz="3200" b="1">
          <a:solidFill>
            <a:srgbClr val="181818"/>
          </a:solidFill>
          <a:latin typeface="Meiryo UI" panose="020B0604030504040204" pitchFamily="50" charset="-128"/>
          <a:ea typeface="Meiryo UI" panose="020B0604030504040204" pitchFamily="50" charset="-128"/>
          <a:cs typeface="+mj-cs"/>
        </a:defRPr>
      </a:lvl1pPr>
      <a:lvl2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lr>
          <a:srgbClr val="595B5A"/>
        </a:buClr>
        <a:buFont typeface="Arial" charset="0"/>
        <a:buAutoNum type="arabicPeriod"/>
        <a:defRPr kumimoji="1" sz="4400" b="1">
          <a:solidFill>
            <a:srgbClr val="181818"/>
          </a:solidFill>
          <a:latin typeface="Meiryo UI" panose="020B0604030504040204" pitchFamily="50" charset="-128"/>
          <a:ea typeface="Meiryo UI" panose="020B0604030504040204" pitchFamily="50" charset="-128"/>
          <a:cs typeface="+mn-cs"/>
        </a:defRPr>
      </a:lvl1pPr>
      <a:lvl2pPr marL="673100" indent="-304800" algn="l" rtl="0" eaLnBrk="1" fontAlgn="base" hangingPunct="1">
        <a:spcBef>
          <a:spcPct val="20000"/>
        </a:spcBef>
        <a:spcAft>
          <a:spcPct val="0"/>
        </a:spcAft>
        <a:buClr>
          <a:srgbClr val="595B5A"/>
        </a:buClr>
        <a:buFont typeface="Wingdings" pitchFamily="2" charset="2"/>
        <a:buChar char="n"/>
        <a:defRPr kumimoji="1" sz="3600" b="1">
          <a:solidFill>
            <a:srgbClr val="181818"/>
          </a:solidFill>
          <a:latin typeface="Meiryo UI" panose="020B0604030504040204" pitchFamily="50" charset="-128"/>
          <a:ea typeface="Meiryo UI" panose="020B0604030504040204" pitchFamily="50" charset="-128"/>
        </a:defRPr>
      </a:lvl2pPr>
      <a:lvl3pPr marL="1047750" indent="-266700" algn="l" rtl="0" eaLnBrk="1" fontAlgn="base" hangingPunct="1">
        <a:spcBef>
          <a:spcPct val="20000"/>
        </a:spcBef>
        <a:spcAft>
          <a:spcPct val="0"/>
        </a:spcAft>
        <a:buClr>
          <a:srgbClr val="595B5A"/>
        </a:buClr>
        <a:buFont typeface="Times" charset="0"/>
        <a:buChar char="•"/>
        <a:defRPr kumimoji="1" sz="2800" b="1">
          <a:solidFill>
            <a:srgbClr val="181818"/>
          </a:solidFill>
          <a:latin typeface="Meiryo UI" panose="020B0604030504040204" pitchFamily="50" charset="-128"/>
          <a:ea typeface="Meiryo UI" panose="020B0604030504040204" pitchFamily="50" charset="-128"/>
        </a:defRPr>
      </a:lvl3pPr>
      <a:lvl4pPr marL="1366838" indent="-228600" algn="l" rtl="0" eaLnBrk="1" fontAlgn="base" hangingPunct="1">
        <a:spcBef>
          <a:spcPct val="20000"/>
        </a:spcBef>
        <a:spcAft>
          <a:spcPct val="0"/>
        </a:spcAft>
        <a:buClr>
          <a:srgbClr val="595B5A"/>
        </a:buClr>
        <a:buChar char="–"/>
        <a:defRPr kumimoji="1" sz="2000" b="1">
          <a:solidFill>
            <a:srgbClr val="181818"/>
          </a:solidFill>
          <a:latin typeface="Meiryo UI" panose="020B0604030504040204" pitchFamily="50" charset="-128"/>
          <a:ea typeface="Meiryo UI" panose="020B0604030504040204" pitchFamily="50" charset="-128"/>
        </a:defRPr>
      </a:lvl4pPr>
      <a:lvl5pPr marL="2443163" indent="-342900" algn="l" rtl="0" eaLnBrk="1" fontAlgn="base" hangingPunct="1">
        <a:spcBef>
          <a:spcPct val="20000"/>
        </a:spcBef>
        <a:spcAft>
          <a:spcPct val="0"/>
        </a:spcAft>
        <a:buClr>
          <a:srgbClr val="595B5A"/>
        </a:buClr>
        <a:buChar char="»"/>
        <a:defRPr kumimoji="1" sz="1600" b="1">
          <a:solidFill>
            <a:srgbClr val="181818"/>
          </a:solidFill>
          <a:latin typeface="Meiryo UI" panose="020B0604030504040204" pitchFamily="50" charset="-128"/>
          <a:ea typeface="Meiryo UI" panose="020B0604030504040204" pitchFamily="50" charset="-128"/>
        </a:defRPr>
      </a:lvl5pPr>
      <a:lvl6pPr marL="2900363" indent="-342900" algn="l" rtl="0" eaLnBrk="1" fontAlgn="base" hangingPunct="1">
        <a:spcBef>
          <a:spcPct val="20000"/>
        </a:spcBef>
        <a:spcAft>
          <a:spcPct val="0"/>
        </a:spcAft>
        <a:buClr>
          <a:srgbClr val="595B5A"/>
        </a:buClr>
        <a:buChar char="»"/>
        <a:defRPr kumimoji="1" sz="1600">
          <a:solidFill>
            <a:srgbClr val="181818"/>
          </a:solidFill>
          <a:latin typeface="+mn-lt"/>
          <a:ea typeface="+mn-ea"/>
        </a:defRPr>
      </a:lvl6pPr>
      <a:lvl7pPr marL="3357563" indent="-342900" algn="l" rtl="0" eaLnBrk="1" fontAlgn="base" hangingPunct="1">
        <a:spcBef>
          <a:spcPct val="20000"/>
        </a:spcBef>
        <a:spcAft>
          <a:spcPct val="0"/>
        </a:spcAft>
        <a:buClr>
          <a:srgbClr val="595B5A"/>
        </a:buClr>
        <a:buChar char="»"/>
        <a:defRPr kumimoji="1" sz="1600">
          <a:solidFill>
            <a:srgbClr val="181818"/>
          </a:solidFill>
          <a:latin typeface="+mn-lt"/>
          <a:ea typeface="+mn-ea"/>
        </a:defRPr>
      </a:lvl7pPr>
      <a:lvl8pPr marL="3814763" indent="-342900" algn="l" rtl="0" eaLnBrk="1" fontAlgn="base" hangingPunct="1">
        <a:spcBef>
          <a:spcPct val="20000"/>
        </a:spcBef>
        <a:spcAft>
          <a:spcPct val="0"/>
        </a:spcAft>
        <a:buClr>
          <a:srgbClr val="595B5A"/>
        </a:buClr>
        <a:buChar char="»"/>
        <a:defRPr kumimoji="1" sz="1600">
          <a:solidFill>
            <a:srgbClr val="181818"/>
          </a:solidFill>
          <a:latin typeface="+mn-lt"/>
          <a:ea typeface="+mn-ea"/>
        </a:defRPr>
      </a:lvl8pPr>
      <a:lvl9pPr marL="4271963" indent="-342900" algn="l" rtl="0" eaLnBrk="1" fontAlgn="base" hangingPunct="1">
        <a:spcBef>
          <a:spcPct val="20000"/>
        </a:spcBef>
        <a:spcAft>
          <a:spcPct val="0"/>
        </a:spcAft>
        <a:buClr>
          <a:srgbClr val="595B5A"/>
        </a:buClr>
        <a:buChar char="»"/>
        <a:defRPr kumimoji="1" sz="1600">
          <a:solidFill>
            <a:srgbClr val="181818"/>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7627399D-C848-4720-9374-9ED8CFF091DE}"/>
              </a:ext>
            </a:extLst>
          </p:cNvPr>
          <p:cNvSpPr>
            <a:spLocks noGrp="1"/>
          </p:cNvSpPr>
          <p:nvPr>
            <p:ph type="sldNum" sz="quarter" idx="4"/>
          </p:nvPr>
        </p:nvSpPr>
        <p:spPr/>
        <p:txBody>
          <a:bodyPr/>
          <a:lstStyle/>
          <a:p>
            <a:pPr fontAlgn="base">
              <a:spcBef>
                <a:spcPct val="0"/>
              </a:spcBef>
              <a:spcAft>
                <a:spcPct val="0"/>
              </a:spcAft>
              <a:defRPr/>
            </a:pPr>
            <a:fld id="{72574F3F-DC32-4596-928C-53F195B61626}" type="slidenum">
              <a:rPr lang="en-US" altLang="ja-JP" smtClean="0"/>
              <a:pPr fontAlgn="base">
                <a:spcBef>
                  <a:spcPct val="0"/>
                </a:spcBef>
                <a:spcAft>
                  <a:spcPct val="0"/>
                </a:spcAft>
                <a:defRPr/>
              </a:pPr>
              <a:t>1</a:t>
            </a:fld>
            <a:endParaRPr lang="en-US" altLang="ja-JP"/>
          </a:p>
        </p:txBody>
      </p:sp>
      <p:sp>
        <p:nvSpPr>
          <p:cNvPr id="7" name="正方形/長方形 6">
            <a:extLst>
              <a:ext uri="{FF2B5EF4-FFF2-40B4-BE49-F238E27FC236}">
                <a16:creationId xmlns:a16="http://schemas.microsoft.com/office/drawing/2014/main" id="{36EC0B17-9468-480F-BA99-AE9B1E99C9C4}"/>
              </a:ext>
            </a:extLst>
          </p:cNvPr>
          <p:cNvSpPr/>
          <p:nvPr/>
        </p:nvSpPr>
        <p:spPr>
          <a:xfrm>
            <a:off x="4499992" y="6611780"/>
            <a:ext cx="4644008" cy="246221"/>
          </a:xfrm>
          <a:prstGeom prst="rect">
            <a:avLst/>
          </a:prstGeom>
        </p:spPr>
        <p:txBody>
          <a:bodyPr wrap="square">
            <a:spAutoFit/>
          </a:bodyPr>
          <a:lstStyle/>
          <a:p>
            <a:r>
              <a:rPr lang="ja-JP" altLang="ja-JP" sz="1000">
                <a:solidFill>
                  <a:srgbClr val="404040"/>
                </a:solidFill>
                <a:ea typeface="Meiryo UI" panose="020B0604030504040204" pitchFamily="50" charset="-128"/>
              </a:rPr>
              <a:t>引用：マイナビキャリアリサーチ</a:t>
            </a:r>
            <a:r>
              <a:rPr lang="en-US" altLang="ja-JP" sz="1000">
                <a:solidFill>
                  <a:srgbClr val="404040"/>
                </a:solidFill>
                <a:latin typeface="Meiryo UI" panose="020B0604030504040204" pitchFamily="50" charset="-128"/>
              </a:rPr>
              <a:t>Lab</a:t>
            </a:r>
            <a:r>
              <a:rPr lang="ja-JP" altLang="ja-JP" sz="1000">
                <a:solidFill>
                  <a:srgbClr val="404040"/>
                </a:solidFill>
                <a:ea typeface="Meiryo UI" panose="020B0604030504040204" pitchFamily="50" charset="-128"/>
              </a:rPr>
              <a:t>　</a:t>
            </a:r>
            <a:r>
              <a:rPr lang="en-US" altLang="ja-JP" sz="1000">
                <a:solidFill>
                  <a:srgbClr val="404040"/>
                </a:solidFill>
                <a:latin typeface="Meiryo UI" panose="020B0604030504040204" pitchFamily="50" charset="-128"/>
              </a:rPr>
              <a:t>https://career-research.mynavi.jp/</a:t>
            </a:r>
            <a:endParaRPr lang="ja-JP" altLang="en-US" sz="1000"/>
          </a:p>
        </p:txBody>
      </p:sp>
      <p:pic>
        <p:nvPicPr>
          <p:cNvPr id="15" name="図 14">
            <a:extLst>
              <a:ext uri="{FF2B5EF4-FFF2-40B4-BE49-F238E27FC236}">
                <a16:creationId xmlns:a16="http://schemas.microsoft.com/office/drawing/2014/main" id="{C89A00FC-0EA9-4703-90F8-CFF460C6F787}"/>
              </a:ext>
            </a:extLst>
          </p:cNvPr>
          <p:cNvPicPr>
            <a:picLocks noChangeAspect="1"/>
          </p:cNvPicPr>
          <p:nvPr/>
        </p:nvPicPr>
        <p:blipFill>
          <a:blip r:embed="rId3"/>
          <a:stretch>
            <a:fillRect/>
          </a:stretch>
        </p:blipFill>
        <p:spPr>
          <a:xfrm>
            <a:off x="264645" y="785596"/>
            <a:ext cx="8614709" cy="4752528"/>
          </a:xfrm>
          <a:prstGeom prst="rect">
            <a:avLst/>
          </a:prstGeom>
        </p:spPr>
      </p:pic>
    </p:spTree>
    <p:extLst>
      <p:ext uri="{BB962C8B-B14F-4D97-AF65-F5344CB8AC3E}">
        <p14:creationId xmlns:p14="http://schemas.microsoft.com/office/powerpoint/2010/main" val="1760140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5FA0-AE6A-4339-B53C-F8FF72D57FDD}"/>
              </a:ext>
            </a:extLst>
          </p:cNvPr>
          <p:cNvSpPr>
            <a:spLocks noGrp="1"/>
          </p:cNvSpPr>
          <p:nvPr>
            <p:ph type="sldNum" sz="quarter" idx="10"/>
          </p:nvPr>
        </p:nvSpPr>
        <p:spPr/>
        <p:txBody>
          <a:bodyPr/>
          <a:lstStyle/>
          <a:p>
            <a:pPr fontAlgn="base">
              <a:spcBef>
                <a:spcPct val="0"/>
              </a:spcBef>
              <a:spcAft>
                <a:spcPct val="0"/>
              </a:spcAft>
              <a:defRPr/>
            </a:pPr>
            <a:fld id="{72574F3F-DC32-4596-928C-53F195B61626}" type="slidenum">
              <a:rPr lang="en-US" altLang="ja-JP" smtClean="0"/>
              <a:pPr fontAlgn="base">
                <a:spcBef>
                  <a:spcPct val="0"/>
                </a:spcBef>
                <a:spcAft>
                  <a:spcPct val="0"/>
                </a:spcAft>
                <a:defRPr/>
              </a:pPr>
              <a:t>2</a:t>
            </a:fld>
            <a:endParaRPr lang="en-US" altLang="ja-JP"/>
          </a:p>
        </p:txBody>
      </p:sp>
      <p:sp>
        <p:nvSpPr>
          <p:cNvPr id="7" name="四角形: 角を丸くする 6">
            <a:extLst>
              <a:ext uri="{FF2B5EF4-FFF2-40B4-BE49-F238E27FC236}">
                <a16:creationId xmlns:a16="http://schemas.microsoft.com/office/drawing/2014/main" id="{B4609E70-ACD4-4745-8FFB-E23F7F892C70}"/>
              </a:ext>
            </a:extLst>
          </p:cNvPr>
          <p:cNvSpPr/>
          <p:nvPr/>
        </p:nvSpPr>
        <p:spPr>
          <a:xfrm>
            <a:off x="162000" y="5195316"/>
            <a:ext cx="8820000" cy="1260000"/>
          </a:xfrm>
          <a:prstGeom prst="roundRect">
            <a:avLst>
              <a:gd name="adj" fmla="val 8066"/>
            </a:avLst>
          </a:prstGeom>
          <a:solidFill>
            <a:srgbClr val="00A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ja-JP" altLang="en-US" sz="2800" b="1" dirty="0"/>
              <a:t>学年が上がっても、仕事・キャリアの方向性が定まっていく</a:t>
            </a:r>
            <a:endParaRPr lang="en-US" altLang="ja-JP" sz="2800" b="1" dirty="0"/>
          </a:p>
          <a:p>
            <a:pPr algn="ctr">
              <a:lnSpc>
                <a:spcPct val="120000"/>
              </a:lnSpc>
            </a:pPr>
            <a:r>
              <a:rPr lang="ja-JP" altLang="en-US" sz="2800" b="1" dirty="0"/>
              <a:t>学生は少数であり、大きく変化は見受けられない</a:t>
            </a:r>
          </a:p>
        </p:txBody>
      </p:sp>
      <p:sp>
        <p:nvSpPr>
          <p:cNvPr id="11" name="タイトル 1">
            <a:extLst>
              <a:ext uri="{FF2B5EF4-FFF2-40B4-BE49-F238E27FC236}">
                <a16:creationId xmlns:a16="http://schemas.microsoft.com/office/drawing/2014/main" id="{C43D489B-4FED-482B-A4AD-0956E38A9190}"/>
              </a:ext>
            </a:extLst>
          </p:cNvPr>
          <p:cNvSpPr txBox="1">
            <a:spLocks/>
          </p:cNvSpPr>
          <p:nvPr/>
        </p:nvSpPr>
        <p:spPr bwMode="auto">
          <a:xfrm>
            <a:off x="-1" y="0"/>
            <a:ext cx="6764055"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b="1">
                <a:solidFill>
                  <a:srgbClr val="181818"/>
                </a:solidFill>
                <a:latin typeface="Meiryo UI" panose="020B0604030504040204" pitchFamily="50" charset="-128"/>
                <a:ea typeface="Meiryo UI" panose="020B0604030504040204" pitchFamily="50" charset="-128"/>
                <a:cs typeface="+mj-cs"/>
              </a:defRPr>
            </a:lvl1pPr>
            <a:lvl2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9pPr>
          </a:lstStyle>
          <a:p>
            <a:r>
              <a:rPr lang="en-US" altLang="ja-JP" kern="0"/>
              <a:t>【</a:t>
            </a:r>
            <a:r>
              <a:rPr lang="ja-JP" altLang="en-US" kern="0"/>
              <a:t>低学年</a:t>
            </a:r>
            <a:r>
              <a:rPr lang="en-US" altLang="ja-JP" kern="0"/>
              <a:t>】</a:t>
            </a:r>
            <a:r>
              <a:rPr lang="ja-JP" altLang="en-US" kern="0"/>
              <a:t>学生調査</a:t>
            </a:r>
          </a:p>
        </p:txBody>
      </p:sp>
      <p:pic>
        <p:nvPicPr>
          <p:cNvPr id="2" name="図 1">
            <a:extLst>
              <a:ext uri="{FF2B5EF4-FFF2-40B4-BE49-F238E27FC236}">
                <a16:creationId xmlns:a16="http://schemas.microsoft.com/office/drawing/2014/main" id="{6EE8F1B1-CD11-4C58-8760-B347291E1737}"/>
              </a:ext>
            </a:extLst>
          </p:cNvPr>
          <p:cNvPicPr>
            <a:picLocks noChangeAspect="1"/>
          </p:cNvPicPr>
          <p:nvPr/>
        </p:nvPicPr>
        <p:blipFill>
          <a:blip r:embed="rId3"/>
          <a:stretch>
            <a:fillRect/>
          </a:stretch>
        </p:blipFill>
        <p:spPr>
          <a:xfrm>
            <a:off x="0" y="957006"/>
            <a:ext cx="9144000" cy="4120816"/>
          </a:xfrm>
          <a:prstGeom prst="rect">
            <a:avLst/>
          </a:prstGeom>
        </p:spPr>
      </p:pic>
    </p:spTree>
    <p:extLst>
      <p:ext uri="{BB962C8B-B14F-4D97-AF65-F5344CB8AC3E}">
        <p14:creationId xmlns:p14="http://schemas.microsoft.com/office/powerpoint/2010/main" val="171495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5FA0-AE6A-4339-B53C-F8FF72D57FDD}"/>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2574F3F-DC32-4596-928C-53F195B61626}" type="slidenum">
              <a:rPr kumimoji="1" lang="en-US" altLang="ja-JP" sz="900" b="0" i="0" u="none" strike="noStrike" kern="1200" cap="none" spc="0" normalizeH="0" baseline="0" noProof="0" smtClean="0">
                <a:ln>
                  <a:noFill/>
                </a:ln>
                <a:solidFill>
                  <a:srgbClr val="181818"/>
                </a:solidFill>
                <a:effectLst/>
                <a:uLnTx/>
                <a:uFillTx/>
                <a:latin typeface="Meiryo UI" panose="020B0604030504040204" pitchFamily="50" charset="-128"/>
                <a:ea typeface="Meiryo UI"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1" lang="en-US" altLang="ja-JP" sz="900" b="0" i="0" u="none" strike="noStrike" kern="1200" cap="none" spc="0" normalizeH="0" baseline="0" noProof="0">
              <a:ln>
                <a:noFill/>
              </a:ln>
              <a:solidFill>
                <a:srgbClr val="181818"/>
              </a:solidFill>
              <a:effectLst/>
              <a:uLnTx/>
              <a:uFillTx/>
              <a:latin typeface="Meiryo UI" panose="020B0604030504040204" pitchFamily="50" charset="-128"/>
              <a:ea typeface="Meiryo UI" panose="020B0604030504040204" pitchFamily="50" charset="-128"/>
              <a:cs typeface="+mn-cs"/>
            </a:endParaRPr>
          </a:p>
        </p:txBody>
      </p:sp>
      <p:sp>
        <p:nvSpPr>
          <p:cNvPr id="7" name="四角形: 角を丸くする 6">
            <a:extLst>
              <a:ext uri="{FF2B5EF4-FFF2-40B4-BE49-F238E27FC236}">
                <a16:creationId xmlns:a16="http://schemas.microsoft.com/office/drawing/2014/main" id="{B4609E70-ACD4-4745-8FFB-E23F7F892C70}"/>
              </a:ext>
            </a:extLst>
          </p:cNvPr>
          <p:cNvSpPr/>
          <p:nvPr/>
        </p:nvSpPr>
        <p:spPr>
          <a:xfrm>
            <a:off x="162000" y="5195316"/>
            <a:ext cx="8820000" cy="1260000"/>
          </a:xfrm>
          <a:prstGeom prst="roundRect">
            <a:avLst>
              <a:gd name="adj" fmla="val 8066"/>
            </a:avLst>
          </a:prstGeom>
          <a:solidFill>
            <a:srgbClr val="00A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20000"/>
              </a:lnSpc>
              <a:defRPr/>
            </a:pPr>
            <a:r>
              <a:rPr lang="en-US" altLang="ja-JP" sz="2800" b="1">
                <a:solidFill>
                  <a:srgbClr val="FFFFFF"/>
                </a:solidFill>
              </a:rPr>
              <a:t>WEB</a:t>
            </a:r>
            <a:r>
              <a:rPr lang="ja-JP" altLang="en-US" sz="2800" b="1">
                <a:solidFill>
                  <a:srgbClr val="FFFFFF"/>
                </a:solidFill>
              </a:rPr>
              <a:t>化が進んだことで、大学の教員や先輩から影響を</a:t>
            </a:r>
            <a:endParaRPr lang="en-US" altLang="ja-JP" sz="2800" b="1">
              <a:solidFill>
                <a:srgbClr val="FFFFFF"/>
              </a:solidFill>
            </a:endParaRPr>
          </a:p>
          <a:p>
            <a:pPr lvl="0" algn="ctr">
              <a:lnSpc>
                <a:spcPct val="120000"/>
              </a:lnSpc>
              <a:defRPr/>
            </a:pPr>
            <a:r>
              <a:rPr lang="ja-JP" altLang="en-US" sz="2800" b="1">
                <a:solidFill>
                  <a:srgbClr val="FFFFFF"/>
                </a:solidFill>
              </a:rPr>
              <a:t>受ける機会が大幅に減少している</a:t>
            </a:r>
          </a:p>
        </p:txBody>
      </p:sp>
      <p:sp>
        <p:nvSpPr>
          <p:cNvPr id="8" name="タイトル 1">
            <a:extLst>
              <a:ext uri="{FF2B5EF4-FFF2-40B4-BE49-F238E27FC236}">
                <a16:creationId xmlns:a16="http://schemas.microsoft.com/office/drawing/2014/main" id="{6CF55298-7EFD-4C0E-9481-25D416247F30}"/>
              </a:ext>
            </a:extLst>
          </p:cNvPr>
          <p:cNvSpPr txBox="1">
            <a:spLocks/>
          </p:cNvSpPr>
          <p:nvPr/>
        </p:nvSpPr>
        <p:spPr bwMode="auto">
          <a:xfrm>
            <a:off x="-1" y="0"/>
            <a:ext cx="6764055"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b="1">
                <a:solidFill>
                  <a:srgbClr val="181818"/>
                </a:solidFill>
                <a:latin typeface="Meiryo UI" panose="020B0604030504040204" pitchFamily="50" charset="-128"/>
                <a:ea typeface="Meiryo UI" panose="020B0604030504040204" pitchFamily="50" charset="-128"/>
                <a:cs typeface="+mj-cs"/>
              </a:defRPr>
            </a:lvl1pPr>
            <a:lvl2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9pPr>
          </a:lstStyle>
          <a:p>
            <a:r>
              <a:rPr lang="en-US" altLang="ja-JP" kern="0"/>
              <a:t>【</a:t>
            </a:r>
            <a:r>
              <a:rPr lang="ja-JP" altLang="en-US" kern="0"/>
              <a:t>低学年</a:t>
            </a:r>
            <a:r>
              <a:rPr lang="en-US" altLang="ja-JP" kern="0"/>
              <a:t>】</a:t>
            </a:r>
            <a:r>
              <a:rPr lang="ja-JP" altLang="en-US" kern="0"/>
              <a:t>学生調査</a:t>
            </a:r>
          </a:p>
        </p:txBody>
      </p:sp>
      <p:pic>
        <p:nvPicPr>
          <p:cNvPr id="2" name="図 1">
            <a:extLst>
              <a:ext uri="{FF2B5EF4-FFF2-40B4-BE49-F238E27FC236}">
                <a16:creationId xmlns:a16="http://schemas.microsoft.com/office/drawing/2014/main" id="{702F7D7B-864F-4F26-A8CE-765AE95C8018}"/>
              </a:ext>
            </a:extLst>
          </p:cNvPr>
          <p:cNvPicPr>
            <a:picLocks noChangeAspect="1"/>
          </p:cNvPicPr>
          <p:nvPr/>
        </p:nvPicPr>
        <p:blipFill>
          <a:blip r:embed="rId2"/>
          <a:stretch>
            <a:fillRect/>
          </a:stretch>
        </p:blipFill>
        <p:spPr>
          <a:xfrm>
            <a:off x="0" y="894612"/>
            <a:ext cx="9144000" cy="4171267"/>
          </a:xfrm>
          <a:prstGeom prst="rect">
            <a:avLst/>
          </a:prstGeom>
        </p:spPr>
      </p:pic>
    </p:spTree>
    <p:extLst>
      <p:ext uri="{BB962C8B-B14F-4D97-AF65-F5344CB8AC3E}">
        <p14:creationId xmlns:p14="http://schemas.microsoft.com/office/powerpoint/2010/main" val="3648931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5FA0-AE6A-4339-B53C-F8FF72D57FDD}"/>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2574F3F-DC32-4596-928C-53F195B61626}" type="slidenum">
              <a:rPr kumimoji="1" lang="en-US" altLang="ja-JP" sz="900" b="0" i="0" u="none" strike="noStrike" kern="1200" cap="none" spc="0" normalizeH="0" baseline="0" noProof="0" smtClean="0">
                <a:ln>
                  <a:noFill/>
                </a:ln>
                <a:solidFill>
                  <a:srgbClr val="181818"/>
                </a:solidFill>
                <a:effectLst/>
                <a:uLnTx/>
                <a:uFillTx/>
                <a:latin typeface="Meiryo UI" panose="020B0604030504040204" pitchFamily="50" charset="-128"/>
                <a:ea typeface="Meiryo UI"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1" lang="en-US" altLang="ja-JP" sz="900" b="0" i="0" u="none" strike="noStrike" kern="1200" cap="none" spc="0" normalizeH="0" baseline="0" noProof="0">
              <a:ln>
                <a:noFill/>
              </a:ln>
              <a:solidFill>
                <a:srgbClr val="181818"/>
              </a:solidFill>
              <a:effectLst/>
              <a:uLnTx/>
              <a:uFillTx/>
              <a:latin typeface="Meiryo UI" panose="020B0604030504040204" pitchFamily="50" charset="-128"/>
              <a:ea typeface="Meiryo UI" panose="020B0604030504040204" pitchFamily="50" charset="-128"/>
              <a:cs typeface="+mn-cs"/>
            </a:endParaRPr>
          </a:p>
        </p:txBody>
      </p:sp>
      <p:sp>
        <p:nvSpPr>
          <p:cNvPr id="7" name="四角形: 角を丸くする 6">
            <a:extLst>
              <a:ext uri="{FF2B5EF4-FFF2-40B4-BE49-F238E27FC236}">
                <a16:creationId xmlns:a16="http://schemas.microsoft.com/office/drawing/2014/main" id="{B4609E70-ACD4-4745-8FFB-E23F7F892C70}"/>
              </a:ext>
            </a:extLst>
          </p:cNvPr>
          <p:cNvSpPr/>
          <p:nvPr/>
        </p:nvSpPr>
        <p:spPr>
          <a:xfrm>
            <a:off x="162000" y="5195316"/>
            <a:ext cx="8820000" cy="1260000"/>
          </a:xfrm>
          <a:prstGeom prst="roundRect">
            <a:avLst>
              <a:gd name="adj" fmla="val 8066"/>
            </a:avLst>
          </a:prstGeom>
          <a:solidFill>
            <a:srgbClr val="00A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20000"/>
              </a:lnSpc>
              <a:defRPr/>
            </a:pPr>
            <a:r>
              <a:rPr lang="ja-JP" altLang="en-US" sz="2800" b="1">
                <a:solidFill>
                  <a:srgbClr val="FFFFFF"/>
                </a:solidFill>
              </a:rPr>
              <a:t>新型コロナウイルスの行動規制緩和により、昨年と比べて</a:t>
            </a:r>
            <a:r>
              <a:rPr lang="en-US" altLang="ja-JP" sz="2800" b="1">
                <a:solidFill>
                  <a:srgbClr val="FFFFFF"/>
                </a:solidFill>
              </a:rPr>
              <a:t>WEB</a:t>
            </a:r>
            <a:r>
              <a:rPr lang="ja-JP" altLang="en-US" sz="2800" b="1">
                <a:solidFill>
                  <a:srgbClr val="FFFFFF"/>
                </a:solidFill>
              </a:rPr>
              <a:t>よりも人の影響を受けた機会が微量だが増加傾向</a:t>
            </a:r>
          </a:p>
        </p:txBody>
      </p:sp>
      <p:sp>
        <p:nvSpPr>
          <p:cNvPr id="8" name="タイトル 1">
            <a:extLst>
              <a:ext uri="{FF2B5EF4-FFF2-40B4-BE49-F238E27FC236}">
                <a16:creationId xmlns:a16="http://schemas.microsoft.com/office/drawing/2014/main" id="{6CF55298-7EFD-4C0E-9481-25D416247F30}"/>
              </a:ext>
            </a:extLst>
          </p:cNvPr>
          <p:cNvSpPr txBox="1">
            <a:spLocks/>
          </p:cNvSpPr>
          <p:nvPr/>
        </p:nvSpPr>
        <p:spPr bwMode="auto">
          <a:xfrm>
            <a:off x="-1" y="0"/>
            <a:ext cx="6764055"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b="1">
                <a:solidFill>
                  <a:srgbClr val="181818"/>
                </a:solidFill>
                <a:latin typeface="Meiryo UI" panose="020B0604030504040204" pitchFamily="50" charset="-128"/>
                <a:ea typeface="Meiryo UI" panose="020B0604030504040204" pitchFamily="50" charset="-128"/>
                <a:cs typeface="+mj-cs"/>
              </a:defRPr>
            </a:lvl1pPr>
            <a:lvl2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9pPr>
          </a:lstStyle>
          <a:p>
            <a:r>
              <a:rPr lang="en-US" altLang="ja-JP" kern="0"/>
              <a:t>【</a:t>
            </a:r>
            <a:r>
              <a:rPr lang="ja-JP" altLang="en-US" kern="0"/>
              <a:t>低学年</a:t>
            </a:r>
            <a:r>
              <a:rPr lang="en-US" altLang="ja-JP" kern="0"/>
              <a:t>】</a:t>
            </a:r>
            <a:r>
              <a:rPr lang="ja-JP" altLang="en-US" kern="0"/>
              <a:t>学生調査</a:t>
            </a:r>
          </a:p>
        </p:txBody>
      </p:sp>
      <p:pic>
        <p:nvPicPr>
          <p:cNvPr id="2" name="図 1">
            <a:extLst>
              <a:ext uri="{FF2B5EF4-FFF2-40B4-BE49-F238E27FC236}">
                <a16:creationId xmlns:a16="http://schemas.microsoft.com/office/drawing/2014/main" id="{07C185B3-998D-4626-B4CE-6BA850A3D429}"/>
              </a:ext>
            </a:extLst>
          </p:cNvPr>
          <p:cNvPicPr>
            <a:picLocks noChangeAspect="1"/>
          </p:cNvPicPr>
          <p:nvPr/>
        </p:nvPicPr>
        <p:blipFill>
          <a:blip r:embed="rId2"/>
          <a:stretch>
            <a:fillRect/>
          </a:stretch>
        </p:blipFill>
        <p:spPr>
          <a:xfrm>
            <a:off x="0" y="873489"/>
            <a:ext cx="9144000" cy="4225912"/>
          </a:xfrm>
          <a:prstGeom prst="rect">
            <a:avLst/>
          </a:prstGeom>
        </p:spPr>
      </p:pic>
    </p:spTree>
    <p:extLst>
      <p:ext uri="{BB962C8B-B14F-4D97-AF65-F5344CB8AC3E}">
        <p14:creationId xmlns:p14="http://schemas.microsoft.com/office/powerpoint/2010/main" val="3947580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5FA0-AE6A-4339-B53C-F8FF72D57FDD}"/>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2574F3F-DC32-4596-928C-53F195B61626}" type="slidenum">
              <a:rPr kumimoji="1" lang="en-US" altLang="ja-JP" sz="900" b="0" i="0" u="none" strike="noStrike" kern="1200" cap="none" spc="0" normalizeH="0" baseline="0" noProof="0" smtClean="0">
                <a:ln>
                  <a:noFill/>
                </a:ln>
                <a:solidFill>
                  <a:srgbClr val="181818"/>
                </a:solidFill>
                <a:effectLst/>
                <a:uLnTx/>
                <a:uFillTx/>
                <a:latin typeface="Meiryo UI" panose="020B0604030504040204" pitchFamily="50" charset="-128"/>
                <a:ea typeface="Meiryo UI"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1" lang="en-US" altLang="ja-JP" sz="900" b="0" i="0" u="none" strike="noStrike" kern="1200" cap="none" spc="0" normalizeH="0" baseline="0" noProof="0">
              <a:ln>
                <a:noFill/>
              </a:ln>
              <a:solidFill>
                <a:srgbClr val="181818"/>
              </a:solidFill>
              <a:effectLst/>
              <a:uLnTx/>
              <a:uFillTx/>
              <a:latin typeface="Meiryo UI" panose="020B0604030504040204" pitchFamily="50" charset="-128"/>
              <a:ea typeface="Meiryo UI" panose="020B0604030504040204" pitchFamily="50" charset="-128"/>
              <a:cs typeface="+mn-cs"/>
            </a:endParaRPr>
          </a:p>
        </p:txBody>
      </p:sp>
      <p:sp>
        <p:nvSpPr>
          <p:cNvPr id="7" name="四角形: 角を丸くする 6">
            <a:extLst>
              <a:ext uri="{FF2B5EF4-FFF2-40B4-BE49-F238E27FC236}">
                <a16:creationId xmlns:a16="http://schemas.microsoft.com/office/drawing/2014/main" id="{B4609E70-ACD4-4745-8FFB-E23F7F892C70}"/>
              </a:ext>
            </a:extLst>
          </p:cNvPr>
          <p:cNvSpPr/>
          <p:nvPr/>
        </p:nvSpPr>
        <p:spPr>
          <a:xfrm>
            <a:off x="162000" y="5195316"/>
            <a:ext cx="8820000" cy="1260000"/>
          </a:xfrm>
          <a:prstGeom prst="roundRect">
            <a:avLst>
              <a:gd name="adj" fmla="val 8066"/>
            </a:avLst>
          </a:prstGeom>
          <a:solidFill>
            <a:srgbClr val="00A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20000"/>
              </a:lnSpc>
              <a:defRPr/>
            </a:pPr>
            <a:r>
              <a:rPr lang="en-US" altLang="ja-JP" sz="2800" b="1">
                <a:solidFill>
                  <a:srgbClr val="FFFFFF"/>
                </a:solidFill>
              </a:rPr>
              <a:t>2</a:t>
            </a:r>
            <a:r>
              <a:rPr lang="ja-JP" altLang="en-US" sz="2800" b="1">
                <a:solidFill>
                  <a:srgbClr val="FFFFFF"/>
                </a:solidFill>
              </a:rPr>
              <a:t>年生になるにつれ、就職情報サイトの登録やガイダンス参加など視野を広げて、情報を掴みに行く傾向にある</a:t>
            </a:r>
          </a:p>
        </p:txBody>
      </p:sp>
      <p:sp>
        <p:nvSpPr>
          <p:cNvPr id="8" name="タイトル 1">
            <a:extLst>
              <a:ext uri="{FF2B5EF4-FFF2-40B4-BE49-F238E27FC236}">
                <a16:creationId xmlns:a16="http://schemas.microsoft.com/office/drawing/2014/main" id="{6CF55298-7EFD-4C0E-9481-25D416247F30}"/>
              </a:ext>
            </a:extLst>
          </p:cNvPr>
          <p:cNvSpPr txBox="1">
            <a:spLocks/>
          </p:cNvSpPr>
          <p:nvPr/>
        </p:nvSpPr>
        <p:spPr bwMode="auto">
          <a:xfrm>
            <a:off x="-1" y="0"/>
            <a:ext cx="6764055"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b="1">
                <a:solidFill>
                  <a:srgbClr val="181818"/>
                </a:solidFill>
                <a:latin typeface="Meiryo UI" panose="020B0604030504040204" pitchFamily="50" charset="-128"/>
                <a:ea typeface="Meiryo UI" panose="020B0604030504040204" pitchFamily="50" charset="-128"/>
                <a:cs typeface="+mj-cs"/>
              </a:defRPr>
            </a:lvl1pPr>
            <a:lvl2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9pPr>
          </a:lstStyle>
          <a:p>
            <a:r>
              <a:rPr lang="en-US" altLang="ja-JP" kern="0"/>
              <a:t>【</a:t>
            </a:r>
            <a:r>
              <a:rPr lang="ja-JP" altLang="en-US" kern="0"/>
              <a:t>低学年</a:t>
            </a:r>
            <a:r>
              <a:rPr lang="en-US" altLang="ja-JP" kern="0"/>
              <a:t>】</a:t>
            </a:r>
            <a:r>
              <a:rPr lang="ja-JP" altLang="en-US" kern="0"/>
              <a:t>学生調査</a:t>
            </a:r>
          </a:p>
        </p:txBody>
      </p:sp>
      <p:pic>
        <p:nvPicPr>
          <p:cNvPr id="2" name="図 1">
            <a:extLst>
              <a:ext uri="{FF2B5EF4-FFF2-40B4-BE49-F238E27FC236}">
                <a16:creationId xmlns:a16="http://schemas.microsoft.com/office/drawing/2014/main" id="{F09EFEE7-06E3-4659-9688-A092D3FC6664}"/>
              </a:ext>
            </a:extLst>
          </p:cNvPr>
          <p:cNvPicPr>
            <a:picLocks noChangeAspect="1"/>
          </p:cNvPicPr>
          <p:nvPr/>
        </p:nvPicPr>
        <p:blipFill>
          <a:blip r:embed="rId2"/>
          <a:stretch>
            <a:fillRect/>
          </a:stretch>
        </p:blipFill>
        <p:spPr>
          <a:xfrm>
            <a:off x="27038" y="868409"/>
            <a:ext cx="9089924" cy="4230991"/>
          </a:xfrm>
          <a:prstGeom prst="rect">
            <a:avLst/>
          </a:prstGeom>
        </p:spPr>
      </p:pic>
    </p:spTree>
    <p:extLst>
      <p:ext uri="{BB962C8B-B14F-4D97-AF65-F5344CB8AC3E}">
        <p14:creationId xmlns:p14="http://schemas.microsoft.com/office/powerpoint/2010/main" val="2780595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5FA0-AE6A-4339-B53C-F8FF72D57FDD}"/>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2574F3F-DC32-4596-928C-53F195B61626}" type="slidenum">
              <a:rPr kumimoji="1" lang="en-US" altLang="ja-JP" sz="900" b="0" i="0" u="none" strike="noStrike" kern="1200" cap="none" spc="0" normalizeH="0" baseline="0" noProof="0" smtClean="0">
                <a:ln>
                  <a:noFill/>
                </a:ln>
                <a:solidFill>
                  <a:srgbClr val="181818"/>
                </a:solidFill>
                <a:effectLst/>
                <a:uLnTx/>
                <a:uFillTx/>
                <a:latin typeface="Meiryo UI" panose="020B0604030504040204" pitchFamily="50" charset="-128"/>
                <a:ea typeface="Meiryo UI"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1" lang="en-US" altLang="ja-JP" sz="900" b="0" i="0" u="none" strike="noStrike" kern="1200" cap="none" spc="0" normalizeH="0" baseline="0" noProof="0">
              <a:ln>
                <a:noFill/>
              </a:ln>
              <a:solidFill>
                <a:srgbClr val="181818"/>
              </a:solidFill>
              <a:effectLst/>
              <a:uLnTx/>
              <a:uFillTx/>
              <a:latin typeface="Meiryo UI" panose="020B0604030504040204" pitchFamily="50" charset="-128"/>
              <a:ea typeface="Meiryo UI" panose="020B0604030504040204" pitchFamily="50" charset="-128"/>
              <a:cs typeface="+mn-cs"/>
            </a:endParaRPr>
          </a:p>
        </p:txBody>
      </p:sp>
      <p:sp>
        <p:nvSpPr>
          <p:cNvPr id="8" name="タイトル 1">
            <a:extLst>
              <a:ext uri="{FF2B5EF4-FFF2-40B4-BE49-F238E27FC236}">
                <a16:creationId xmlns:a16="http://schemas.microsoft.com/office/drawing/2014/main" id="{6CF55298-7EFD-4C0E-9481-25D416247F30}"/>
              </a:ext>
            </a:extLst>
          </p:cNvPr>
          <p:cNvSpPr txBox="1">
            <a:spLocks/>
          </p:cNvSpPr>
          <p:nvPr/>
        </p:nvSpPr>
        <p:spPr bwMode="auto">
          <a:xfrm>
            <a:off x="-1" y="0"/>
            <a:ext cx="6764055"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b="1">
                <a:solidFill>
                  <a:srgbClr val="181818"/>
                </a:solidFill>
                <a:latin typeface="Meiryo UI" panose="020B0604030504040204" pitchFamily="50" charset="-128"/>
                <a:ea typeface="Meiryo UI" panose="020B0604030504040204" pitchFamily="50" charset="-128"/>
                <a:cs typeface="+mj-cs"/>
              </a:defRPr>
            </a:lvl1pPr>
            <a:lvl2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9pPr>
          </a:lstStyle>
          <a:p>
            <a:r>
              <a:rPr lang="en-US" altLang="ja-JP" kern="0"/>
              <a:t>【</a:t>
            </a:r>
            <a:r>
              <a:rPr lang="ja-JP" altLang="en-US" kern="0"/>
              <a:t>低学年</a:t>
            </a:r>
            <a:r>
              <a:rPr lang="en-US" altLang="ja-JP" kern="0"/>
              <a:t>】</a:t>
            </a:r>
            <a:r>
              <a:rPr lang="ja-JP" altLang="en-US" kern="0"/>
              <a:t>学生調査</a:t>
            </a:r>
          </a:p>
        </p:txBody>
      </p:sp>
      <p:sp>
        <p:nvSpPr>
          <p:cNvPr id="15" name="四角形: 角を丸くする 14">
            <a:extLst>
              <a:ext uri="{FF2B5EF4-FFF2-40B4-BE49-F238E27FC236}">
                <a16:creationId xmlns:a16="http://schemas.microsoft.com/office/drawing/2014/main" id="{275573AA-0EF5-4719-BDBC-338CA8AAC11D}"/>
              </a:ext>
            </a:extLst>
          </p:cNvPr>
          <p:cNvSpPr/>
          <p:nvPr/>
        </p:nvSpPr>
        <p:spPr>
          <a:xfrm>
            <a:off x="162000" y="5195316"/>
            <a:ext cx="8820000" cy="1260000"/>
          </a:xfrm>
          <a:prstGeom prst="roundRect">
            <a:avLst>
              <a:gd name="adj" fmla="val 8066"/>
            </a:avLst>
          </a:prstGeom>
          <a:solidFill>
            <a:srgbClr val="00A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20000"/>
              </a:lnSpc>
            </a:pPr>
            <a:r>
              <a:rPr lang="en-US" altLang="ja-JP" sz="2800" b="1">
                <a:solidFill>
                  <a:srgbClr val="FFFFFF"/>
                </a:solidFill>
              </a:rPr>
              <a:t>2</a:t>
            </a:r>
            <a:r>
              <a:rPr lang="ja-JP" altLang="en-US" sz="2800" b="1">
                <a:solidFill>
                  <a:srgbClr val="FFFFFF"/>
                </a:solidFill>
              </a:rPr>
              <a:t>年生になると直近の就職活動に対しての不安が大きくなる</a:t>
            </a:r>
          </a:p>
        </p:txBody>
      </p:sp>
      <p:pic>
        <p:nvPicPr>
          <p:cNvPr id="2" name="図 1">
            <a:extLst>
              <a:ext uri="{FF2B5EF4-FFF2-40B4-BE49-F238E27FC236}">
                <a16:creationId xmlns:a16="http://schemas.microsoft.com/office/drawing/2014/main" id="{1D2099E3-EBD0-4D0E-9334-F7199AA4D510}"/>
              </a:ext>
            </a:extLst>
          </p:cNvPr>
          <p:cNvPicPr>
            <a:picLocks noChangeAspect="1"/>
          </p:cNvPicPr>
          <p:nvPr/>
        </p:nvPicPr>
        <p:blipFill>
          <a:blip r:embed="rId3"/>
          <a:stretch>
            <a:fillRect/>
          </a:stretch>
        </p:blipFill>
        <p:spPr>
          <a:xfrm>
            <a:off x="109341" y="880603"/>
            <a:ext cx="8925318" cy="4218798"/>
          </a:xfrm>
          <a:prstGeom prst="rect">
            <a:avLst/>
          </a:prstGeom>
        </p:spPr>
      </p:pic>
    </p:spTree>
    <p:extLst>
      <p:ext uri="{BB962C8B-B14F-4D97-AF65-F5344CB8AC3E}">
        <p14:creationId xmlns:p14="http://schemas.microsoft.com/office/powerpoint/2010/main" val="1811228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5FA0-AE6A-4339-B53C-F8FF72D57FDD}"/>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2574F3F-DC32-4596-928C-53F195B61626}" type="slidenum">
              <a:rPr kumimoji="1" lang="en-US" altLang="ja-JP" sz="900" b="0" i="0" u="none" strike="noStrike" kern="1200" cap="none" spc="0" normalizeH="0" baseline="0" noProof="0" smtClean="0">
                <a:ln>
                  <a:noFill/>
                </a:ln>
                <a:solidFill>
                  <a:srgbClr val="181818"/>
                </a:solidFill>
                <a:effectLst/>
                <a:uLnTx/>
                <a:uFillTx/>
                <a:latin typeface="Meiryo UI" panose="020B0604030504040204" pitchFamily="50" charset="-128"/>
                <a:ea typeface="Meiryo UI"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1" lang="en-US" altLang="ja-JP" sz="900" b="0" i="0" u="none" strike="noStrike" kern="1200" cap="none" spc="0" normalizeH="0" baseline="0" noProof="0">
              <a:ln>
                <a:noFill/>
              </a:ln>
              <a:solidFill>
                <a:srgbClr val="181818"/>
              </a:solidFill>
              <a:effectLst/>
              <a:uLnTx/>
              <a:uFillTx/>
              <a:latin typeface="Meiryo UI" panose="020B0604030504040204" pitchFamily="50" charset="-128"/>
              <a:ea typeface="Meiryo UI" panose="020B0604030504040204" pitchFamily="50" charset="-128"/>
              <a:cs typeface="+mn-cs"/>
            </a:endParaRPr>
          </a:p>
        </p:txBody>
      </p:sp>
      <p:sp>
        <p:nvSpPr>
          <p:cNvPr id="8" name="タイトル 1">
            <a:extLst>
              <a:ext uri="{FF2B5EF4-FFF2-40B4-BE49-F238E27FC236}">
                <a16:creationId xmlns:a16="http://schemas.microsoft.com/office/drawing/2014/main" id="{47C439B9-9C99-4AF1-AC72-2E4428CE48DF}"/>
              </a:ext>
            </a:extLst>
          </p:cNvPr>
          <p:cNvSpPr txBox="1">
            <a:spLocks/>
          </p:cNvSpPr>
          <p:nvPr/>
        </p:nvSpPr>
        <p:spPr bwMode="auto">
          <a:xfrm>
            <a:off x="-1" y="0"/>
            <a:ext cx="6764055"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b="1">
                <a:solidFill>
                  <a:srgbClr val="181818"/>
                </a:solidFill>
                <a:latin typeface="Meiryo UI" panose="020B0604030504040204" pitchFamily="50" charset="-128"/>
                <a:ea typeface="Meiryo UI" panose="020B0604030504040204" pitchFamily="50" charset="-128"/>
                <a:cs typeface="+mj-cs"/>
              </a:defRPr>
            </a:lvl1pPr>
            <a:lvl2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9pPr>
          </a:lstStyle>
          <a:p>
            <a:r>
              <a:rPr lang="en-US" altLang="ja-JP" kern="0"/>
              <a:t>【</a:t>
            </a:r>
            <a:r>
              <a:rPr lang="ja-JP" altLang="en-US" kern="0"/>
              <a:t>低学年</a:t>
            </a:r>
            <a:r>
              <a:rPr lang="en-US" altLang="ja-JP" kern="0"/>
              <a:t>】</a:t>
            </a:r>
            <a:r>
              <a:rPr lang="ja-JP" altLang="en-US" kern="0"/>
              <a:t>学生調査</a:t>
            </a:r>
          </a:p>
        </p:txBody>
      </p:sp>
      <p:sp>
        <p:nvSpPr>
          <p:cNvPr id="11" name="四角形: 角を丸くする 10">
            <a:extLst>
              <a:ext uri="{FF2B5EF4-FFF2-40B4-BE49-F238E27FC236}">
                <a16:creationId xmlns:a16="http://schemas.microsoft.com/office/drawing/2014/main" id="{D41D0B9D-21A3-4F11-9AE3-0277D99E154D}"/>
              </a:ext>
            </a:extLst>
          </p:cNvPr>
          <p:cNvSpPr/>
          <p:nvPr/>
        </p:nvSpPr>
        <p:spPr>
          <a:xfrm>
            <a:off x="162000" y="5195316"/>
            <a:ext cx="8820000" cy="1260000"/>
          </a:xfrm>
          <a:prstGeom prst="roundRect">
            <a:avLst>
              <a:gd name="adj" fmla="val 8066"/>
            </a:avLst>
          </a:prstGeom>
          <a:solidFill>
            <a:srgbClr val="00A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20000"/>
              </a:lnSpc>
            </a:pPr>
            <a:r>
              <a:rPr lang="ja-JP" altLang="en-US" sz="2800" b="1">
                <a:solidFill>
                  <a:srgbClr val="FFFFFF"/>
                </a:solidFill>
              </a:rPr>
              <a:t>インターンシップに参加する低学年は年々増加しており、</a:t>
            </a:r>
            <a:endParaRPr lang="en-US" altLang="ja-JP" sz="2800" b="1">
              <a:solidFill>
                <a:srgbClr val="FFFFFF"/>
              </a:solidFill>
            </a:endParaRPr>
          </a:p>
          <a:p>
            <a:pPr lvl="0" algn="ctr">
              <a:lnSpc>
                <a:spcPct val="120000"/>
              </a:lnSpc>
            </a:pPr>
            <a:r>
              <a:rPr lang="ja-JP" altLang="en-US" sz="2800" b="1">
                <a:solidFill>
                  <a:srgbClr val="FFFFFF"/>
                </a:solidFill>
              </a:rPr>
              <a:t>とくに男子の方が準備が早い傾向である</a:t>
            </a:r>
          </a:p>
        </p:txBody>
      </p:sp>
      <p:pic>
        <p:nvPicPr>
          <p:cNvPr id="5" name="図 4">
            <a:extLst>
              <a:ext uri="{FF2B5EF4-FFF2-40B4-BE49-F238E27FC236}">
                <a16:creationId xmlns:a16="http://schemas.microsoft.com/office/drawing/2014/main" id="{EE1843B6-61E1-497D-9C1E-31E4CEB588BC}"/>
              </a:ext>
            </a:extLst>
          </p:cNvPr>
          <p:cNvPicPr>
            <a:picLocks noChangeAspect="1"/>
          </p:cNvPicPr>
          <p:nvPr/>
        </p:nvPicPr>
        <p:blipFill>
          <a:blip r:embed="rId3"/>
          <a:stretch>
            <a:fillRect/>
          </a:stretch>
        </p:blipFill>
        <p:spPr>
          <a:xfrm>
            <a:off x="162000" y="866953"/>
            <a:ext cx="9988062" cy="4328363"/>
          </a:xfrm>
          <a:prstGeom prst="rect">
            <a:avLst/>
          </a:prstGeom>
        </p:spPr>
      </p:pic>
    </p:spTree>
    <p:extLst>
      <p:ext uri="{BB962C8B-B14F-4D97-AF65-F5344CB8AC3E}">
        <p14:creationId xmlns:p14="http://schemas.microsoft.com/office/powerpoint/2010/main" val="4104402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5FA0-AE6A-4339-B53C-F8FF72D57FDD}"/>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2574F3F-DC32-4596-928C-53F195B61626}" type="slidenum">
              <a:rPr kumimoji="1" lang="en-US" altLang="ja-JP" sz="900" b="0" i="0" u="none" strike="noStrike" kern="1200" cap="none" spc="0" normalizeH="0" baseline="0" noProof="0" smtClean="0">
                <a:ln>
                  <a:noFill/>
                </a:ln>
                <a:solidFill>
                  <a:srgbClr val="181818"/>
                </a:solidFill>
                <a:effectLst/>
                <a:uLnTx/>
                <a:uFillTx/>
                <a:latin typeface="Meiryo UI" panose="020B0604030504040204" pitchFamily="50" charset="-128"/>
                <a:ea typeface="Meiryo UI"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1" lang="en-US" altLang="ja-JP" sz="900" b="0" i="0" u="none" strike="noStrike" kern="1200" cap="none" spc="0" normalizeH="0" baseline="0" noProof="0">
              <a:ln>
                <a:noFill/>
              </a:ln>
              <a:solidFill>
                <a:srgbClr val="181818"/>
              </a:solidFill>
              <a:effectLst/>
              <a:uLnTx/>
              <a:uFillTx/>
              <a:latin typeface="Meiryo UI" panose="020B0604030504040204" pitchFamily="50" charset="-128"/>
              <a:ea typeface="Meiryo UI" panose="020B0604030504040204" pitchFamily="50" charset="-128"/>
              <a:cs typeface="+mn-cs"/>
            </a:endParaRPr>
          </a:p>
        </p:txBody>
      </p:sp>
      <p:sp>
        <p:nvSpPr>
          <p:cNvPr id="7" name="四角形: 角を丸くする 6">
            <a:extLst>
              <a:ext uri="{FF2B5EF4-FFF2-40B4-BE49-F238E27FC236}">
                <a16:creationId xmlns:a16="http://schemas.microsoft.com/office/drawing/2014/main" id="{B4609E70-ACD4-4745-8FFB-E23F7F892C70}"/>
              </a:ext>
            </a:extLst>
          </p:cNvPr>
          <p:cNvSpPr/>
          <p:nvPr/>
        </p:nvSpPr>
        <p:spPr>
          <a:xfrm>
            <a:off x="181744" y="5174695"/>
            <a:ext cx="8820000" cy="1260000"/>
          </a:xfrm>
          <a:prstGeom prst="roundRect">
            <a:avLst>
              <a:gd name="adj" fmla="val 8066"/>
            </a:avLst>
          </a:prstGeom>
          <a:solidFill>
            <a:srgbClr val="00A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20000"/>
              </a:lnSpc>
            </a:pPr>
            <a:r>
              <a:rPr lang="ja-JP" altLang="en-US" sz="2800" b="1">
                <a:solidFill>
                  <a:srgbClr val="FFFFFF"/>
                </a:solidFill>
              </a:rPr>
              <a:t>インターンシップ参加前の選考に不安に思うことが多い</a:t>
            </a:r>
          </a:p>
        </p:txBody>
      </p:sp>
      <p:sp>
        <p:nvSpPr>
          <p:cNvPr id="8" name="タイトル 1">
            <a:extLst>
              <a:ext uri="{FF2B5EF4-FFF2-40B4-BE49-F238E27FC236}">
                <a16:creationId xmlns:a16="http://schemas.microsoft.com/office/drawing/2014/main" id="{47C439B9-9C99-4AF1-AC72-2E4428CE48DF}"/>
              </a:ext>
            </a:extLst>
          </p:cNvPr>
          <p:cNvSpPr txBox="1">
            <a:spLocks/>
          </p:cNvSpPr>
          <p:nvPr/>
        </p:nvSpPr>
        <p:spPr bwMode="auto">
          <a:xfrm>
            <a:off x="-1" y="0"/>
            <a:ext cx="6764055"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b="1">
                <a:solidFill>
                  <a:srgbClr val="181818"/>
                </a:solidFill>
                <a:latin typeface="Meiryo UI" panose="020B0604030504040204" pitchFamily="50" charset="-128"/>
                <a:ea typeface="Meiryo UI" panose="020B0604030504040204" pitchFamily="50" charset="-128"/>
                <a:cs typeface="+mj-cs"/>
              </a:defRPr>
            </a:lvl1pPr>
            <a:lvl2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9pPr>
          </a:lstStyle>
          <a:p>
            <a:r>
              <a:rPr lang="en-US" altLang="ja-JP" kern="0"/>
              <a:t>【</a:t>
            </a:r>
            <a:r>
              <a:rPr lang="ja-JP" altLang="en-US" kern="0"/>
              <a:t>低学年</a:t>
            </a:r>
            <a:r>
              <a:rPr lang="en-US" altLang="ja-JP" kern="0"/>
              <a:t>】</a:t>
            </a:r>
            <a:r>
              <a:rPr lang="ja-JP" altLang="en-US" kern="0"/>
              <a:t>学生調査</a:t>
            </a:r>
          </a:p>
        </p:txBody>
      </p:sp>
      <p:pic>
        <p:nvPicPr>
          <p:cNvPr id="2" name="図 1">
            <a:extLst>
              <a:ext uri="{FF2B5EF4-FFF2-40B4-BE49-F238E27FC236}">
                <a16:creationId xmlns:a16="http://schemas.microsoft.com/office/drawing/2014/main" id="{ECBA4D39-DFAD-4806-9243-C6227D78F45A}"/>
              </a:ext>
            </a:extLst>
          </p:cNvPr>
          <p:cNvPicPr>
            <a:picLocks noChangeAspect="1"/>
          </p:cNvPicPr>
          <p:nvPr/>
        </p:nvPicPr>
        <p:blipFill>
          <a:blip r:embed="rId3"/>
          <a:stretch>
            <a:fillRect/>
          </a:stretch>
        </p:blipFill>
        <p:spPr>
          <a:xfrm>
            <a:off x="-1792278" y="926798"/>
            <a:ext cx="10936278" cy="4212401"/>
          </a:xfrm>
          <a:prstGeom prst="rect">
            <a:avLst/>
          </a:prstGeom>
        </p:spPr>
      </p:pic>
    </p:spTree>
    <p:extLst>
      <p:ext uri="{BB962C8B-B14F-4D97-AF65-F5344CB8AC3E}">
        <p14:creationId xmlns:p14="http://schemas.microsoft.com/office/powerpoint/2010/main" val="1053653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5FA0-AE6A-4339-B53C-F8FF72D57FDD}"/>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2574F3F-DC32-4596-928C-53F195B61626}" type="slidenum">
              <a:rPr kumimoji="1" lang="en-US" altLang="ja-JP" sz="900" b="0" i="0" u="none" strike="noStrike" kern="1200" cap="none" spc="0" normalizeH="0" baseline="0" noProof="0" smtClean="0">
                <a:ln>
                  <a:noFill/>
                </a:ln>
                <a:solidFill>
                  <a:srgbClr val="181818"/>
                </a:solidFill>
                <a:effectLst/>
                <a:uLnTx/>
                <a:uFillTx/>
                <a:latin typeface="Meiryo UI" panose="020B0604030504040204" pitchFamily="50" charset="-128"/>
                <a:ea typeface="Meiryo UI"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1" lang="en-US" altLang="ja-JP" sz="900" b="0" i="0" u="none" strike="noStrike" kern="1200" cap="none" spc="0" normalizeH="0" baseline="0" noProof="0">
              <a:ln>
                <a:noFill/>
              </a:ln>
              <a:solidFill>
                <a:srgbClr val="181818"/>
              </a:solidFill>
              <a:effectLst/>
              <a:uLnTx/>
              <a:uFillTx/>
              <a:latin typeface="Meiryo UI" panose="020B0604030504040204" pitchFamily="50" charset="-128"/>
              <a:ea typeface="Meiryo UI" panose="020B0604030504040204" pitchFamily="50" charset="-128"/>
              <a:cs typeface="+mn-cs"/>
            </a:endParaRPr>
          </a:p>
        </p:txBody>
      </p:sp>
      <p:sp>
        <p:nvSpPr>
          <p:cNvPr id="8" name="タイトル 1">
            <a:extLst>
              <a:ext uri="{FF2B5EF4-FFF2-40B4-BE49-F238E27FC236}">
                <a16:creationId xmlns:a16="http://schemas.microsoft.com/office/drawing/2014/main" id="{47C439B9-9C99-4AF1-AC72-2E4428CE48DF}"/>
              </a:ext>
            </a:extLst>
          </p:cNvPr>
          <p:cNvSpPr txBox="1">
            <a:spLocks/>
          </p:cNvSpPr>
          <p:nvPr/>
        </p:nvSpPr>
        <p:spPr bwMode="auto">
          <a:xfrm>
            <a:off x="-1" y="0"/>
            <a:ext cx="6764055"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b="1">
                <a:solidFill>
                  <a:srgbClr val="181818"/>
                </a:solidFill>
                <a:latin typeface="Meiryo UI" panose="020B0604030504040204" pitchFamily="50" charset="-128"/>
                <a:ea typeface="Meiryo UI" panose="020B0604030504040204" pitchFamily="50" charset="-128"/>
                <a:cs typeface="+mj-cs"/>
              </a:defRPr>
            </a:lvl1pPr>
            <a:lvl2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3200">
                <a:solidFill>
                  <a:srgbClr val="181818"/>
                </a:solidFill>
                <a:latin typeface="HGP創英角ｺﾞｼｯｸUB" pitchFamily="50" charset="-128"/>
                <a:ea typeface="HGP創英角ｺﾞｼｯｸUB" pitchFamily="50" charset="-128"/>
              </a:defRPr>
            </a:lvl9pPr>
          </a:lstStyle>
          <a:p>
            <a:r>
              <a:rPr lang="en-US" altLang="ja-JP" kern="0"/>
              <a:t>【</a:t>
            </a:r>
            <a:r>
              <a:rPr lang="ja-JP" altLang="en-US" kern="0"/>
              <a:t>低学年</a:t>
            </a:r>
            <a:r>
              <a:rPr lang="en-US" altLang="ja-JP" kern="0"/>
              <a:t>】</a:t>
            </a:r>
            <a:r>
              <a:rPr lang="ja-JP" altLang="en-US" kern="0"/>
              <a:t>学生調査</a:t>
            </a:r>
          </a:p>
        </p:txBody>
      </p:sp>
      <p:sp>
        <p:nvSpPr>
          <p:cNvPr id="11" name="四角形: 角を丸くする 10">
            <a:extLst>
              <a:ext uri="{FF2B5EF4-FFF2-40B4-BE49-F238E27FC236}">
                <a16:creationId xmlns:a16="http://schemas.microsoft.com/office/drawing/2014/main" id="{D41D0B9D-21A3-4F11-9AE3-0277D99E154D}"/>
              </a:ext>
            </a:extLst>
          </p:cNvPr>
          <p:cNvSpPr/>
          <p:nvPr/>
        </p:nvSpPr>
        <p:spPr>
          <a:xfrm>
            <a:off x="162000" y="5195316"/>
            <a:ext cx="8820000" cy="1260000"/>
          </a:xfrm>
          <a:prstGeom prst="roundRect">
            <a:avLst>
              <a:gd name="adj" fmla="val 8066"/>
            </a:avLst>
          </a:prstGeom>
          <a:solidFill>
            <a:srgbClr val="00A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20000"/>
              </a:lnSpc>
              <a:defRPr/>
            </a:pPr>
            <a:r>
              <a:rPr lang="ja-JP" altLang="en-US" sz="2800" b="1">
                <a:solidFill>
                  <a:srgbClr val="FFFFFF"/>
                </a:solidFill>
              </a:rPr>
              <a:t>全体的に低学年から就職活動に向けた準備を進める傾向が高まっており、男子の方がより顕著である</a:t>
            </a:r>
          </a:p>
        </p:txBody>
      </p:sp>
      <p:pic>
        <p:nvPicPr>
          <p:cNvPr id="2" name="図 1">
            <a:extLst>
              <a:ext uri="{FF2B5EF4-FFF2-40B4-BE49-F238E27FC236}">
                <a16:creationId xmlns:a16="http://schemas.microsoft.com/office/drawing/2014/main" id="{C71616B6-9E0F-41EF-A3C2-EF841251545F}"/>
              </a:ext>
            </a:extLst>
          </p:cNvPr>
          <p:cNvPicPr>
            <a:picLocks noChangeAspect="1"/>
          </p:cNvPicPr>
          <p:nvPr/>
        </p:nvPicPr>
        <p:blipFill>
          <a:blip r:embed="rId3"/>
          <a:stretch>
            <a:fillRect/>
          </a:stretch>
        </p:blipFill>
        <p:spPr>
          <a:xfrm>
            <a:off x="138487" y="868622"/>
            <a:ext cx="10093569" cy="4326694"/>
          </a:xfrm>
          <a:prstGeom prst="rect">
            <a:avLst/>
          </a:prstGeom>
        </p:spPr>
      </p:pic>
    </p:spTree>
    <p:extLst>
      <p:ext uri="{BB962C8B-B14F-4D97-AF65-F5344CB8AC3E}">
        <p14:creationId xmlns:p14="http://schemas.microsoft.com/office/powerpoint/2010/main" val="4009147990"/>
      </p:ext>
    </p:extLst>
  </p:cSld>
  <p:clrMapOvr>
    <a:masterClrMapping/>
  </p:clrMapOvr>
</p:sld>
</file>

<file path=ppt/theme/theme1.xml><?xml version="1.0" encoding="utf-8"?>
<a:theme xmlns:a="http://schemas.openxmlformats.org/drawingml/2006/main" name="【年次なし】標準スライドマスタ">
  <a:themeElements>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C13E5427-F7F9-4F8C-BE51-6AD2B87F7C45}" vid="{B5DB79DC-5944-4456-968D-FF07CC0ECD7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2A0B87262C55049A391D42D80F6B915" ma:contentTypeVersion="" ma:contentTypeDescription="新しいドキュメントを作成します。" ma:contentTypeScope="" ma:versionID="29a3a6cafa9d668e1d094cd0923ee611">
  <xsd:schema xmlns:xsd="http://www.w3.org/2001/XMLSchema" xmlns:xs="http://www.w3.org/2001/XMLSchema" xmlns:p="http://schemas.microsoft.com/office/2006/metadata/properties" xmlns:ns2="d43be6ad-a3e6-4f8a-8b29-20792a9bfd1c" xmlns:ns3="85269716-c129-4ab9-81b3-af6cb27ba01a" xmlns:ns4="dbd3135d-cc6b-4d00-983a-aeaa96daa064" targetNamespace="http://schemas.microsoft.com/office/2006/metadata/properties" ma:root="true" ma:fieldsID="0794e06e9b80a723107323d992b8b1ed" ns2:_="" ns3:_="" ns4:_="">
    <xsd:import namespace="d43be6ad-a3e6-4f8a-8b29-20792a9bfd1c"/>
    <xsd:import namespace="85269716-c129-4ab9-81b3-af6cb27ba01a"/>
    <xsd:import namespace="dbd3135d-cc6b-4d00-983a-aeaa96daa064"/>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3:SharedWithUsers" minOccurs="0"/>
                <xsd:element ref="ns3:SharedWithDetails" minOccurs="0"/>
                <xsd:element ref="ns2:lcf76f155ced4ddcb4097134ff3c332f" minOccurs="0"/>
                <xsd:element ref="ns4: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3be6ad-a3e6-4f8a-8b29-20792a9bfd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3007cd7e-251f-4f82-a06a-8cbcd55bbd85"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5269716-c129-4ab9-81b3-af6cb27ba01a"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d3135d-cc6b-4d00-983a-aeaa96daa064"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82CF5E1D-D204-455C-B597-EE97CC87FE6A}" ma:internalName="TaxCatchAll" ma:showField="CatchAllData" ma:web="{85269716-c129-4ab9-81b3-af6cb27ba01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43be6ad-a3e6-4f8a-8b29-20792a9bfd1c">
      <Terms xmlns="http://schemas.microsoft.com/office/infopath/2007/PartnerControls"/>
    </lcf76f155ced4ddcb4097134ff3c332f>
    <TaxCatchAll xmlns="dbd3135d-cc6b-4d00-983a-aeaa96daa064" xsi:nil="true"/>
  </documentManagement>
</p:properties>
</file>

<file path=customXml/itemProps1.xml><?xml version="1.0" encoding="utf-8"?>
<ds:datastoreItem xmlns:ds="http://schemas.openxmlformats.org/officeDocument/2006/customXml" ds:itemID="{95DA526E-F7B0-4D60-81ED-3A4D737724B7}">
  <ds:schemaRefs>
    <ds:schemaRef ds:uri="85269716-c129-4ab9-81b3-af6cb27ba01a"/>
    <ds:schemaRef ds:uri="d43be6ad-a3e6-4f8a-8b29-20792a9bfd1c"/>
    <ds:schemaRef ds:uri="dbd3135d-cc6b-4d00-983a-aeaa96daa06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CD5650C-3B0C-4C3E-B361-A7E8A5CB0E46}">
  <ds:schemaRefs>
    <ds:schemaRef ds:uri="http://schemas.microsoft.com/sharepoint/v3/contenttype/forms"/>
  </ds:schemaRefs>
</ds:datastoreItem>
</file>

<file path=customXml/itemProps3.xml><?xml version="1.0" encoding="utf-8"?>
<ds:datastoreItem xmlns:ds="http://schemas.openxmlformats.org/officeDocument/2006/customXml" ds:itemID="{D0A468CB-99E1-48F4-8A09-1A813C5F7550}">
  <ds:schemaRefs>
    <ds:schemaRef ds:uri="0aa80954-f9cb-4342-bdef-a117c6d86f0e"/>
    <ds:schemaRef ds:uri="21ffa3a6-c792-4da6-b121-4da225ee7793"/>
    <ds:schemaRef ds:uri="d43be6ad-a3e6-4f8a-8b29-20792a9bfd1c"/>
    <ds:schemaRef ds:uri="dbd3135d-cc6b-4d00-983a-aeaa96daa06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【年次なし】CS講演用_標準スライドマスタver2.0 (2)</Template>
  <TotalTime>333</TotalTime>
  <Words>243</Words>
  <PresentationFormat>画面に合わせる (4:3)</PresentationFormat>
  <Paragraphs>35</Paragraphs>
  <Slides>9</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HGP創英角ｺﾞｼｯｸUB</vt:lpstr>
      <vt:lpstr>Meiryo UI</vt:lpstr>
      <vt:lpstr>游ゴシック</vt:lpstr>
      <vt:lpstr>Arial</vt:lpstr>
      <vt:lpstr>Calibri</vt:lpstr>
      <vt:lpstr>Times</vt:lpstr>
      <vt:lpstr>Wingdings</vt:lpstr>
      <vt:lpstr>【年次なし】標準スライドマスタ</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2022-01-11T04:04:03Z</dcterms:created>
  <dcterms:modified xsi:type="dcterms:W3CDTF">2023-02-14T05:14:24Z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0x010100E2A0B87262C55049A391D42D80F6B915</vt:lpwstr>
  </property>
  <property fmtid="{D5CDD505-2E9C-101B-9397-08002B2CF9AE}" pid="3" name="MediaServiceImageTags">
    <vt:lpwstr/>
  </property>
</Properties>
</file>